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62" r:id="rId3"/>
    <p:sldId id="285" r:id="rId4"/>
    <p:sldId id="283" r:id="rId5"/>
    <p:sldId id="282" r:id="rId6"/>
    <p:sldId id="286" r:id="rId7"/>
    <p:sldId id="261" r:id="rId8"/>
  </p:sldIdLst>
  <p:sldSz cx="12192000" cy="6858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w Williams" initials="AW"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039" autoAdjust="0"/>
  </p:normalViewPr>
  <p:slideViewPr>
    <p:cSldViewPr snapToGrid="0">
      <p:cViewPr varScale="1">
        <p:scale>
          <a:sx n="47" d="100"/>
          <a:sy n="47" d="100"/>
        </p:scale>
        <p:origin x="159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 name="Shape 309"/>
          <p:cNvSpPr>
            <a:spLocks noGrp="1" noRot="1" noChangeAspect="1"/>
          </p:cNvSpPr>
          <p:nvPr>
            <p:ph type="sldImg"/>
          </p:nvPr>
        </p:nvSpPr>
        <p:spPr>
          <a:xfrm>
            <a:off x="90488" y="744538"/>
            <a:ext cx="6616700" cy="3722687"/>
          </a:xfrm>
          <a:prstGeom prst="rect">
            <a:avLst/>
          </a:prstGeom>
        </p:spPr>
        <p:txBody>
          <a:bodyPr/>
          <a:lstStyle/>
          <a:p>
            <a:endParaRPr/>
          </a:p>
        </p:txBody>
      </p:sp>
      <p:sp>
        <p:nvSpPr>
          <p:cNvPr id="310" name="Shape 310"/>
          <p:cNvSpPr>
            <a:spLocks noGrp="1"/>
          </p:cNvSpPr>
          <p:nvPr>
            <p:ph type="body" sz="quarter" idx="1"/>
          </p:nvPr>
        </p:nvSpPr>
        <p:spPr>
          <a:xfrm>
            <a:off x="906357" y="4715153"/>
            <a:ext cx="4984962" cy="4466987"/>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534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nSpc>
                <a:spcPct val="107000"/>
              </a:lnSpc>
              <a:spcAft>
                <a:spcPts val="800"/>
              </a:spcAft>
            </a:pPr>
            <a:endParaRPr lang="en-US" b="1" dirty="0"/>
          </a:p>
        </p:txBody>
      </p:sp>
    </p:spTree>
    <p:extLst>
      <p:ext uri="{BB962C8B-B14F-4D97-AF65-F5344CB8AC3E}">
        <p14:creationId xmlns:p14="http://schemas.microsoft.com/office/powerpoint/2010/main" val="2107643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84160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58961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4884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6990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670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09" name="Title Text"/>
          <p:cNvSpPr txBox="1">
            <a:spLocks noGrp="1"/>
          </p:cNvSpPr>
          <p:nvPr>
            <p:ph type="title"/>
          </p:nvPr>
        </p:nvSpPr>
        <p:spPr>
          <a:xfrm>
            <a:off x="963084" y="4406901"/>
            <a:ext cx="10363201" cy="1028701"/>
          </a:xfrm>
          <a:prstGeom prst="rect">
            <a:avLst/>
          </a:prstGeom>
        </p:spPr>
        <p:txBody>
          <a:bodyPr anchor="t"/>
          <a:lstStyle>
            <a:lvl1pPr algn="ctr" defTabSz="457200">
              <a:lnSpc>
                <a:spcPct val="100000"/>
              </a:lnSpc>
              <a:defRPr sz="4000" b="1" cap="all">
                <a:latin typeface="+mj-lt"/>
                <a:ea typeface="+mj-ea"/>
                <a:cs typeface="+mj-cs"/>
                <a:sym typeface="Helvetica"/>
              </a:defRPr>
            </a:lvl1pPr>
          </a:lstStyle>
          <a:p>
            <a:r>
              <a:t>Title Text</a:t>
            </a:r>
          </a:p>
        </p:txBody>
      </p:sp>
      <p:sp>
        <p:nvSpPr>
          <p:cNvPr id="110" name="Body Level One…"/>
          <p:cNvSpPr txBox="1">
            <a:spLocks noGrp="1"/>
          </p:cNvSpPr>
          <p:nvPr>
            <p:ph type="body" sz="quarter" idx="1"/>
          </p:nvPr>
        </p:nvSpPr>
        <p:spPr>
          <a:xfrm>
            <a:off x="963084" y="2906713"/>
            <a:ext cx="10363201" cy="1500188"/>
          </a:xfrm>
          <a:prstGeom prst="rect">
            <a:avLst/>
          </a:prstGeom>
        </p:spPr>
        <p:txBody>
          <a:bodyPr anchor="b"/>
          <a:lstStyle>
            <a:lvl1pPr marL="0" indent="0" defTabSz="457200">
              <a:lnSpc>
                <a:spcPct val="100000"/>
              </a:lnSpc>
              <a:spcBef>
                <a:spcPts val="400"/>
              </a:spcBef>
              <a:buSzTx/>
              <a:buFontTx/>
              <a:buNone/>
              <a:defRPr sz="2000">
                <a:solidFill>
                  <a:srgbClr val="888888"/>
                </a:solidFill>
                <a:latin typeface="+mj-lt"/>
                <a:ea typeface="+mj-ea"/>
                <a:cs typeface="+mj-cs"/>
                <a:sym typeface="Helvetica"/>
              </a:defRPr>
            </a:lvl1pPr>
            <a:lvl2pPr marL="0" indent="457200" defTabSz="457200">
              <a:lnSpc>
                <a:spcPct val="100000"/>
              </a:lnSpc>
              <a:spcBef>
                <a:spcPts val="400"/>
              </a:spcBef>
              <a:buSzTx/>
              <a:buFontTx/>
              <a:buNone/>
              <a:defRPr sz="2000">
                <a:solidFill>
                  <a:srgbClr val="888888"/>
                </a:solidFill>
                <a:latin typeface="+mj-lt"/>
                <a:ea typeface="+mj-ea"/>
                <a:cs typeface="+mj-cs"/>
                <a:sym typeface="Helvetica"/>
              </a:defRPr>
            </a:lvl2pPr>
            <a:lvl3pPr marL="0" indent="914400" defTabSz="457200">
              <a:lnSpc>
                <a:spcPct val="100000"/>
              </a:lnSpc>
              <a:spcBef>
                <a:spcPts val="400"/>
              </a:spcBef>
              <a:buSzTx/>
              <a:buFontTx/>
              <a:buNone/>
              <a:defRPr sz="2000">
                <a:solidFill>
                  <a:srgbClr val="888888"/>
                </a:solidFill>
                <a:latin typeface="+mj-lt"/>
                <a:ea typeface="+mj-ea"/>
                <a:cs typeface="+mj-cs"/>
                <a:sym typeface="Helvetica"/>
              </a:defRPr>
            </a:lvl3pPr>
            <a:lvl4pPr marL="0" indent="1371600" defTabSz="457200">
              <a:lnSpc>
                <a:spcPct val="100000"/>
              </a:lnSpc>
              <a:spcBef>
                <a:spcPts val="400"/>
              </a:spcBef>
              <a:buSzTx/>
              <a:buFontTx/>
              <a:buNone/>
              <a:defRPr sz="2000">
                <a:solidFill>
                  <a:srgbClr val="888888"/>
                </a:solidFill>
                <a:latin typeface="+mj-lt"/>
                <a:ea typeface="+mj-ea"/>
                <a:cs typeface="+mj-cs"/>
                <a:sym typeface="Helvetica"/>
              </a:defRPr>
            </a:lvl4pPr>
            <a:lvl5pPr marL="0" indent="1828800" defTabSz="457200">
              <a:lnSpc>
                <a:spcPct val="100000"/>
              </a:lnSpc>
              <a:spcBef>
                <a:spcPts val="400"/>
              </a:spcBef>
              <a:buSzTx/>
              <a:buFontTx/>
              <a:buNone/>
              <a:defRPr sz="2000">
                <a:solidFill>
                  <a:srgbClr val="888888"/>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18" name="Body Level One…"/>
          <p:cNvSpPr txBox="1">
            <a:spLocks noGrp="1"/>
          </p:cNvSpPr>
          <p:nvPr>
            <p:ph type="body" sz="half" idx="1"/>
          </p:nvPr>
        </p:nvSpPr>
        <p:spPr>
          <a:xfrm>
            <a:off x="609600" y="1600200"/>
            <a:ext cx="5384800" cy="3898901"/>
          </a:xfrm>
          <a:prstGeom prst="rect">
            <a:avLst/>
          </a:prstGeom>
        </p:spPr>
        <p:txBody>
          <a:bodyPr/>
          <a:lstStyle>
            <a:lvl1pPr marL="342900" indent="-342900" defTabSz="457200">
              <a:lnSpc>
                <a:spcPct val="100000"/>
              </a:lnSpc>
              <a:spcBef>
                <a:spcPts val="500"/>
              </a:spcBef>
              <a:defRPr sz="2400">
                <a:latin typeface="+mj-lt"/>
                <a:ea typeface="+mj-ea"/>
                <a:cs typeface="+mj-cs"/>
                <a:sym typeface="Helvetica"/>
              </a:defRPr>
            </a:lvl1pPr>
            <a:lvl2pPr marL="800100" indent="-342900" defTabSz="457200">
              <a:lnSpc>
                <a:spcPct val="100000"/>
              </a:lnSpc>
              <a:spcBef>
                <a:spcPts val="500"/>
              </a:spcBef>
              <a:buChar char="–"/>
              <a:defRPr sz="2400">
                <a:latin typeface="+mj-lt"/>
                <a:ea typeface="+mj-ea"/>
                <a:cs typeface="+mj-cs"/>
                <a:sym typeface="Helvetica"/>
              </a:defRPr>
            </a:lvl2pPr>
            <a:lvl3pPr marL="1219200" indent="-304800" defTabSz="457200">
              <a:lnSpc>
                <a:spcPct val="100000"/>
              </a:lnSpc>
              <a:spcBef>
                <a:spcPts val="500"/>
              </a:spcBef>
              <a:defRPr sz="2400">
                <a:latin typeface="+mj-lt"/>
                <a:ea typeface="+mj-ea"/>
                <a:cs typeface="+mj-cs"/>
                <a:sym typeface="Helvetica"/>
              </a:defRPr>
            </a:lvl3pPr>
            <a:lvl4pPr marL="1714500" indent="-342900" defTabSz="457200">
              <a:lnSpc>
                <a:spcPct val="100000"/>
              </a:lnSpc>
              <a:spcBef>
                <a:spcPts val="500"/>
              </a:spcBef>
              <a:buChar char="–"/>
              <a:defRPr sz="2400">
                <a:latin typeface="+mj-lt"/>
                <a:ea typeface="+mj-ea"/>
                <a:cs typeface="+mj-cs"/>
                <a:sym typeface="Helvetica"/>
              </a:defRPr>
            </a:lvl4pPr>
            <a:lvl5pPr marL="2171700" indent="-342900" defTabSz="457200">
              <a:lnSpc>
                <a:spcPct val="100000"/>
              </a:lnSpc>
              <a:spcBef>
                <a:spcPts val="500"/>
              </a:spcBef>
              <a:buChar char="»"/>
              <a:defRPr sz="2400">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19" name="Title Placeholder 1"/>
          <p:cNvSpPr txBox="1"/>
          <p:nvPr/>
        </p:nvSpPr>
        <p:spPr>
          <a:xfrm>
            <a:off x="655319" y="840899"/>
            <a:ext cx="10881361"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defTabSz="457200">
              <a:defRPr sz="2800" b="1">
                <a:latin typeface="+mj-lt"/>
                <a:ea typeface="+mj-ea"/>
                <a:cs typeface="+mj-cs"/>
                <a:sym typeface="Helvetica"/>
              </a:defRPr>
            </a:lvl1pPr>
          </a:lstStyle>
          <a:p>
            <a:r>
              <a:t>Click to edit Master title style</a:t>
            </a:r>
          </a:p>
        </p:txBody>
      </p:sp>
      <p:sp>
        <p:nvSpPr>
          <p:cNvPr id="120"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27" name="Body Level One…"/>
          <p:cNvSpPr txBox="1">
            <a:spLocks noGrp="1"/>
          </p:cNvSpPr>
          <p:nvPr>
            <p:ph type="body" sz="quarter" idx="1"/>
          </p:nvPr>
        </p:nvSpPr>
        <p:spPr>
          <a:xfrm>
            <a:off x="609600" y="1535112"/>
            <a:ext cx="5386917" cy="639763"/>
          </a:xfrm>
          <a:prstGeom prst="rect">
            <a:avLst/>
          </a:prstGeom>
        </p:spPr>
        <p:txBody>
          <a:bodyPr anchor="b"/>
          <a:lstStyle>
            <a:lvl1pPr marL="0" indent="0" defTabSz="457200">
              <a:lnSpc>
                <a:spcPct val="100000"/>
              </a:lnSpc>
              <a:spcBef>
                <a:spcPts val="500"/>
              </a:spcBef>
              <a:buSzTx/>
              <a:buFontTx/>
              <a:buNone/>
              <a:defRPr sz="2400" b="1">
                <a:latin typeface="+mj-lt"/>
                <a:ea typeface="+mj-ea"/>
                <a:cs typeface="+mj-cs"/>
                <a:sym typeface="Helvetica"/>
              </a:defRPr>
            </a:lvl1pPr>
            <a:lvl2pPr marL="0" indent="457200" defTabSz="457200">
              <a:lnSpc>
                <a:spcPct val="100000"/>
              </a:lnSpc>
              <a:spcBef>
                <a:spcPts val="500"/>
              </a:spcBef>
              <a:buSzTx/>
              <a:buFontTx/>
              <a:buNone/>
              <a:defRPr sz="2400" b="1">
                <a:latin typeface="+mj-lt"/>
                <a:ea typeface="+mj-ea"/>
                <a:cs typeface="+mj-cs"/>
                <a:sym typeface="Helvetica"/>
              </a:defRPr>
            </a:lvl2pPr>
            <a:lvl3pPr marL="0" indent="914400" defTabSz="457200">
              <a:lnSpc>
                <a:spcPct val="100000"/>
              </a:lnSpc>
              <a:spcBef>
                <a:spcPts val="500"/>
              </a:spcBef>
              <a:buSzTx/>
              <a:buFontTx/>
              <a:buNone/>
              <a:defRPr sz="2400" b="1">
                <a:latin typeface="+mj-lt"/>
                <a:ea typeface="+mj-ea"/>
                <a:cs typeface="+mj-cs"/>
                <a:sym typeface="Helvetica"/>
              </a:defRPr>
            </a:lvl3pPr>
            <a:lvl4pPr marL="0" indent="1371600" defTabSz="457200">
              <a:lnSpc>
                <a:spcPct val="100000"/>
              </a:lnSpc>
              <a:spcBef>
                <a:spcPts val="500"/>
              </a:spcBef>
              <a:buSzTx/>
              <a:buFontTx/>
              <a:buNone/>
              <a:defRPr sz="2400" b="1">
                <a:latin typeface="+mj-lt"/>
                <a:ea typeface="+mj-ea"/>
                <a:cs typeface="+mj-cs"/>
                <a:sym typeface="Helvetica"/>
              </a:defRPr>
            </a:lvl4pPr>
            <a:lvl5pPr marL="0" indent="1828800" defTabSz="457200">
              <a:lnSpc>
                <a:spcPct val="100000"/>
              </a:lnSpc>
              <a:spcBef>
                <a:spcPts val="500"/>
              </a:spcBef>
              <a:buSzTx/>
              <a:buFontTx/>
              <a:buNone/>
              <a:defRPr sz="2400" b="1">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28" name="Text Placeholder 4"/>
          <p:cNvSpPr>
            <a:spLocks noGrp="1"/>
          </p:cNvSpPr>
          <p:nvPr>
            <p:ph type="body" sz="quarter" idx="21"/>
          </p:nvPr>
        </p:nvSpPr>
        <p:spPr>
          <a:xfrm>
            <a:off x="6193368" y="1535112"/>
            <a:ext cx="5389034" cy="639763"/>
          </a:xfrm>
          <a:prstGeom prst="rect">
            <a:avLst/>
          </a:prstGeom>
        </p:spPr>
        <p:txBody>
          <a:bodyPr anchor="b"/>
          <a:lstStyle/>
          <a:p>
            <a:pPr marL="0" indent="0" defTabSz="457200">
              <a:lnSpc>
                <a:spcPct val="100000"/>
              </a:lnSpc>
              <a:spcBef>
                <a:spcPts val="500"/>
              </a:spcBef>
              <a:buSzTx/>
              <a:buFontTx/>
              <a:buNone/>
              <a:defRPr sz="2400" b="1">
                <a:latin typeface="+mj-lt"/>
                <a:ea typeface="+mj-ea"/>
                <a:cs typeface="+mj-cs"/>
                <a:sym typeface="Helvetica"/>
              </a:defRPr>
            </a:pPr>
            <a:endParaRPr/>
          </a:p>
        </p:txBody>
      </p:sp>
      <p:sp>
        <p:nvSpPr>
          <p:cNvPr id="129" name="Title Text"/>
          <p:cNvSpPr txBox="1">
            <a:spLocks noGrp="1"/>
          </p:cNvSpPr>
          <p:nvPr>
            <p:ph type="title"/>
          </p:nvPr>
        </p:nvSpPr>
        <p:spPr>
          <a:xfrm>
            <a:off x="609600" y="787400"/>
            <a:ext cx="10972800" cy="630238"/>
          </a:xfrm>
          <a:prstGeom prst="rect">
            <a:avLst/>
          </a:prstGeom>
        </p:spPr>
        <p:txBody>
          <a:bodyPr/>
          <a:lstStyle>
            <a:lvl1pPr defTabSz="457200">
              <a:lnSpc>
                <a:spcPct val="100000"/>
              </a:lnSpc>
              <a:defRPr sz="2800" b="1">
                <a:latin typeface="+mj-lt"/>
                <a:ea typeface="+mj-ea"/>
                <a:cs typeface="+mj-cs"/>
                <a:sym typeface="Helvetica"/>
              </a:defRPr>
            </a:lvl1pPr>
          </a:lstStyle>
          <a:p>
            <a:r>
              <a:t>Title Text</a:t>
            </a:r>
          </a:p>
        </p:txBody>
      </p:sp>
      <p:sp>
        <p:nvSpPr>
          <p:cNvPr id="130"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37" name="Title Text"/>
          <p:cNvSpPr txBox="1">
            <a:spLocks noGrp="1"/>
          </p:cNvSpPr>
          <p:nvPr>
            <p:ph type="title"/>
          </p:nvPr>
        </p:nvSpPr>
        <p:spPr>
          <a:xfrm>
            <a:off x="609600" y="787400"/>
            <a:ext cx="10972800" cy="630238"/>
          </a:xfrm>
          <a:prstGeom prst="rect">
            <a:avLst/>
          </a:prstGeom>
        </p:spPr>
        <p:txBody>
          <a:bodyPr/>
          <a:lstStyle>
            <a:lvl1pPr defTabSz="457200">
              <a:lnSpc>
                <a:spcPct val="100000"/>
              </a:lnSpc>
              <a:defRPr sz="2800" b="1">
                <a:latin typeface="+mj-lt"/>
                <a:ea typeface="+mj-ea"/>
                <a:cs typeface="+mj-cs"/>
                <a:sym typeface="Helvetica"/>
              </a:defRPr>
            </a:lvl1pPr>
          </a:lstStyle>
          <a:p>
            <a:r>
              <a:t>Title Text</a:t>
            </a:r>
          </a:p>
        </p:txBody>
      </p:sp>
      <p:sp>
        <p:nvSpPr>
          <p:cNvPr id="138" name="Body Level One…"/>
          <p:cNvSpPr txBox="1">
            <a:spLocks noGrp="1"/>
          </p:cNvSpPr>
          <p:nvPr>
            <p:ph type="body" idx="1"/>
          </p:nvPr>
        </p:nvSpPr>
        <p:spPr>
          <a:xfrm>
            <a:off x="609600" y="1600200"/>
            <a:ext cx="10972800" cy="3886201"/>
          </a:xfrm>
          <a:prstGeom prst="rect">
            <a:avLst/>
          </a:prstGeom>
        </p:spPr>
        <p:txBody>
          <a:bodyPr/>
          <a:lstStyle>
            <a:lvl1pPr marL="342900" indent="-342900" defTabSz="457200">
              <a:lnSpc>
                <a:spcPct val="100000"/>
              </a:lnSpc>
              <a:spcBef>
                <a:spcPts val="500"/>
              </a:spcBef>
              <a:defRPr sz="2400">
                <a:latin typeface="+mj-lt"/>
                <a:ea typeface="+mj-ea"/>
                <a:cs typeface="+mj-cs"/>
                <a:sym typeface="Helvetica"/>
              </a:defRPr>
            </a:lvl1pPr>
            <a:lvl2pPr marL="742950" indent="-285750" defTabSz="457200">
              <a:lnSpc>
                <a:spcPct val="100000"/>
              </a:lnSpc>
              <a:spcBef>
                <a:spcPts val="500"/>
              </a:spcBef>
              <a:buChar char="–"/>
              <a:defRPr sz="2400">
                <a:latin typeface="+mj-lt"/>
                <a:ea typeface="+mj-ea"/>
                <a:cs typeface="+mj-cs"/>
                <a:sym typeface="Helvetica"/>
              </a:defRPr>
            </a:lvl2pPr>
            <a:lvl3pPr marL="1143000" indent="-228600" defTabSz="457200">
              <a:lnSpc>
                <a:spcPct val="100000"/>
              </a:lnSpc>
              <a:spcBef>
                <a:spcPts val="500"/>
              </a:spcBef>
              <a:defRPr sz="2400">
                <a:latin typeface="+mj-lt"/>
                <a:ea typeface="+mj-ea"/>
                <a:cs typeface="+mj-cs"/>
                <a:sym typeface="Helvetica"/>
              </a:defRPr>
            </a:lvl3pPr>
            <a:lvl4pPr marL="1600200" indent="-228600" defTabSz="457200">
              <a:lnSpc>
                <a:spcPct val="100000"/>
              </a:lnSpc>
              <a:spcBef>
                <a:spcPts val="500"/>
              </a:spcBef>
              <a:buChar char="–"/>
              <a:defRPr sz="2400">
                <a:latin typeface="+mj-lt"/>
                <a:ea typeface="+mj-ea"/>
                <a:cs typeface="+mj-cs"/>
                <a:sym typeface="Helvetica"/>
              </a:defRPr>
            </a:lvl4pPr>
            <a:lvl5pPr marL="2057400" indent="-228600" defTabSz="457200">
              <a:lnSpc>
                <a:spcPct val="100000"/>
              </a:lnSpc>
              <a:spcBef>
                <a:spcPts val="500"/>
              </a:spcBef>
              <a:buChar char="»"/>
              <a:defRPr sz="2400">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39"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153" name="Title Text"/>
          <p:cNvSpPr txBox="1">
            <a:spLocks noGrp="1"/>
          </p:cNvSpPr>
          <p:nvPr>
            <p:ph type="title"/>
          </p:nvPr>
        </p:nvSpPr>
        <p:spPr>
          <a:xfrm>
            <a:off x="609601" y="273050"/>
            <a:ext cx="4011084" cy="1162050"/>
          </a:xfrm>
          <a:prstGeom prst="rect">
            <a:avLst/>
          </a:prstGeom>
        </p:spPr>
        <p:txBody>
          <a:bodyPr anchor="b"/>
          <a:lstStyle>
            <a:lvl1pPr defTabSz="457200">
              <a:lnSpc>
                <a:spcPct val="100000"/>
              </a:lnSpc>
              <a:defRPr sz="2000" b="1">
                <a:latin typeface="+mj-lt"/>
                <a:ea typeface="+mj-ea"/>
                <a:cs typeface="+mj-cs"/>
                <a:sym typeface="Helvetica"/>
              </a:defRPr>
            </a:lvl1pPr>
          </a:lstStyle>
          <a:p>
            <a:r>
              <a:t>Title Text</a:t>
            </a:r>
          </a:p>
        </p:txBody>
      </p:sp>
      <p:sp>
        <p:nvSpPr>
          <p:cNvPr id="154" name="Body Level One…"/>
          <p:cNvSpPr txBox="1">
            <a:spLocks noGrp="1"/>
          </p:cNvSpPr>
          <p:nvPr>
            <p:ph type="body" idx="1"/>
          </p:nvPr>
        </p:nvSpPr>
        <p:spPr>
          <a:xfrm>
            <a:off x="4766733" y="273050"/>
            <a:ext cx="6815667" cy="5853114"/>
          </a:xfrm>
          <a:prstGeom prst="rect">
            <a:avLst/>
          </a:prstGeom>
        </p:spPr>
        <p:txBody>
          <a:bodyPr/>
          <a:lstStyle>
            <a:lvl1pPr marL="342900" indent="-342900" defTabSz="457200">
              <a:lnSpc>
                <a:spcPct val="100000"/>
              </a:lnSpc>
              <a:spcBef>
                <a:spcPts val="700"/>
              </a:spcBef>
              <a:defRPr sz="3200">
                <a:latin typeface="+mj-lt"/>
                <a:ea typeface="+mj-ea"/>
                <a:cs typeface="+mj-cs"/>
                <a:sym typeface="Helvetica"/>
              </a:defRPr>
            </a:lvl1pPr>
            <a:lvl2pPr marL="783771" indent="-326571" defTabSz="457200">
              <a:lnSpc>
                <a:spcPct val="100000"/>
              </a:lnSpc>
              <a:spcBef>
                <a:spcPts val="700"/>
              </a:spcBef>
              <a:buChar char="–"/>
              <a:defRPr sz="3200">
                <a:latin typeface="+mj-lt"/>
                <a:ea typeface="+mj-ea"/>
                <a:cs typeface="+mj-cs"/>
                <a:sym typeface="Helvetica"/>
              </a:defRPr>
            </a:lvl2pPr>
            <a:lvl3pPr marL="1219200" indent="-304800" defTabSz="457200">
              <a:lnSpc>
                <a:spcPct val="100000"/>
              </a:lnSpc>
              <a:spcBef>
                <a:spcPts val="700"/>
              </a:spcBef>
              <a:defRPr sz="3200">
                <a:latin typeface="+mj-lt"/>
                <a:ea typeface="+mj-ea"/>
                <a:cs typeface="+mj-cs"/>
                <a:sym typeface="Helvetica"/>
              </a:defRPr>
            </a:lvl3pPr>
            <a:lvl4pPr marL="1737360" indent="-365760" defTabSz="457200">
              <a:lnSpc>
                <a:spcPct val="100000"/>
              </a:lnSpc>
              <a:spcBef>
                <a:spcPts val="700"/>
              </a:spcBef>
              <a:buChar char="–"/>
              <a:defRPr sz="3200">
                <a:latin typeface="+mj-lt"/>
                <a:ea typeface="+mj-ea"/>
                <a:cs typeface="+mj-cs"/>
                <a:sym typeface="Helvetica"/>
              </a:defRPr>
            </a:lvl4pPr>
            <a:lvl5pPr marL="2194560" indent="-365760" defTabSz="457200">
              <a:lnSpc>
                <a:spcPct val="100000"/>
              </a:lnSpc>
              <a:spcBef>
                <a:spcPts val="700"/>
              </a:spcBef>
              <a:buChar char="»"/>
              <a:defRPr sz="3200">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55" name="Text Placeholder 3"/>
          <p:cNvSpPr>
            <a:spLocks noGrp="1"/>
          </p:cNvSpPr>
          <p:nvPr>
            <p:ph type="body" sz="half" idx="21"/>
          </p:nvPr>
        </p:nvSpPr>
        <p:spPr>
          <a:xfrm>
            <a:off x="609600" y="1435101"/>
            <a:ext cx="4011085" cy="4691063"/>
          </a:xfrm>
          <a:prstGeom prst="rect">
            <a:avLst/>
          </a:prstGeom>
        </p:spPr>
        <p:txBody>
          <a:bodyPr/>
          <a:lstStyle/>
          <a:p>
            <a:pPr marL="0" indent="0" defTabSz="457200">
              <a:lnSpc>
                <a:spcPct val="100000"/>
              </a:lnSpc>
              <a:spcBef>
                <a:spcPts val="300"/>
              </a:spcBef>
              <a:buSzTx/>
              <a:buFontTx/>
              <a:buNone/>
              <a:defRPr sz="1400">
                <a:latin typeface="+mj-lt"/>
                <a:ea typeface="+mj-ea"/>
                <a:cs typeface="+mj-cs"/>
                <a:sym typeface="Helvetica"/>
              </a:defRPr>
            </a:pPr>
            <a:endParaRPr/>
          </a:p>
        </p:txBody>
      </p:sp>
      <p:sp>
        <p:nvSpPr>
          <p:cNvPr id="156"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2389716" y="4800600"/>
            <a:ext cx="7315201" cy="566738"/>
          </a:xfrm>
          <a:prstGeom prst="rect">
            <a:avLst/>
          </a:prstGeom>
        </p:spPr>
        <p:txBody>
          <a:bodyPr anchor="b"/>
          <a:lstStyle>
            <a:lvl1pPr defTabSz="457200">
              <a:lnSpc>
                <a:spcPct val="100000"/>
              </a:lnSpc>
              <a:defRPr sz="2000" b="1">
                <a:latin typeface="+mj-lt"/>
                <a:ea typeface="+mj-ea"/>
                <a:cs typeface="+mj-cs"/>
                <a:sym typeface="Helvetica"/>
              </a:defRPr>
            </a:lvl1pPr>
          </a:lstStyle>
          <a:p>
            <a:r>
              <a:t>Title Text</a:t>
            </a:r>
          </a:p>
        </p:txBody>
      </p:sp>
      <p:sp>
        <p:nvSpPr>
          <p:cNvPr id="164" name="Picture Placeholder 2"/>
          <p:cNvSpPr>
            <a:spLocks noGrp="1"/>
          </p:cNvSpPr>
          <p:nvPr>
            <p:ph type="pic" sz="half" idx="21"/>
          </p:nvPr>
        </p:nvSpPr>
        <p:spPr>
          <a:xfrm>
            <a:off x="2389716" y="612775"/>
            <a:ext cx="7315201" cy="4114800"/>
          </a:xfrm>
          <a:prstGeom prst="rect">
            <a:avLst/>
          </a:prstGeom>
        </p:spPr>
        <p:txBody>
          <a:bodyPr lIns="91439" rIns="91439">
            <a:noAutofit/>
          </a:bodyPr>
          <a:lstStyle/>
          <a:p>
            <a:endParaRPr/>
          </a:p>
        </p:txBody>
      </p:sp>
      <p:sp>
        <p:nvSpPr>
          <p:cNvPr id="165" name="Body Level One…"/>
          <p:cNvSpPr txBox="1">
            <a:spLocks noGrp="1"/>
          </p:cNvSpPr>
          <p:nvPr>
            <p:ph type="body" sz="quarter" idx="1"/>
          </p:nvPr>
        </p:nvSpPr>
        <p:spPr>
          <a:xfrm>
            <a:off x="2389716" y="5367337"/>
            <a:ext cx="7315201" cy="804863"/>
          </a:xfrm>
          <a:prstGeom prst="rect">
            <a:avLst/>
          </a:prstGeom>
        </p:spPr>
        <p:txBody>
          <a:bodyPr/>
          <a:lstStyle>
            <a:lvl1pPr marL="0" indent="0" defTabSz="457200">
              <a:lnSpc>
                <a:spcPct val="100000"/>
              </a:lnSpc>
              <a:spcBef>
                <a:spcPts val="300"/>
              </a:spcBef>
              <a:buSzTx/>
              <a:buFontTx/>
              <a:buNone/>
              <a:defRPr sz="1400">
                <a:latin typeface="+mj-lt"/>
                <a:ea typeface="+mj-ea"/>
                <a:cs typeface="+mj-cs"/>
                <a:sym typeface="Helvetica"/>
              </a:defRPr>
            </a:lvl1pPr>
            <a:lvl2pPr marL="0" indent="457200" defTabSz="457200">
              <a:lnSpc>
                <a:spcPct val="100000"/>
              </a:lnSpc>
              <a:spcBef>
                <a:spcPts val="300"/>
              </a:spcBef>
              <a:buSzTx/>
              <a:buFontTx/>
              <a:buNone/>
              <a:defRPr sz="1400">
                <a:latin typeface="+mj-lt"/>
                <a:ea typeface="+mj-ea"/>
                <a:cs typeface="+mj-cs"/>
                <a:sym typeface="Helvetica"/>
              </a:defRPr>
            </a:lvl2pPr>
            <a:lvl3pPr marL="0" indent="914400" defTabSz="457200">
              <a:lnSpc>
                <a:spcPct val="100000"/>
              </a:lnSpc>
              <a:spcBef>
                <a:spcPts val="300"/>
              </a:spcBef>
              <a:buSzTx/>
              <a:buFontTx/>
              <a:buNone/>
              <a:defRPr sz="1400">
                <a:latin typeface="+mj-lt"/>
                <a:ea typeface="+mj-ea"/>
                <a:cs typeface="+mj-cs"/>
                <a:sym typeface="Helvetica"/>
              </a:defRPr>
            </a:lvl3pPr>
            <a:lvl4pPr marL="0" indent="1371600" defTabSz="457200">
              <a:lnSpc>
                <a:spcPct val="100000"/>
              </a:lnSpc>
              <a:spcBef>
                <a:spcPts val="300"/>
              </a:spcBef>
              <a:buSzTx/>
              <a:buFontTx/>
              <a:buNone/>
              <a:defRPr sz="1400">
                <a:latin typeface="+mj-lt"/>
                <a:ea typeface="+mj-ea"/>
                <a:cs typeface="+mj-cs"/>
                <a:sym typeface="Helvetica"/>
              </a:defRPr>
            </a:lvl4pPr>
            <a:lvl5pPr marL="0" indent="1828800" defTabSz="457200">
              <a:lnSpc>
                <a:spcPct val="100000"/>
              </a:lnSpc>
              <a:spcBef>
                <a:spcPts val="300"/>
              </a:spcBef>
              <a:buSzTx/>
              <a:buFontTx/>
              <a:buNone/>
              <a:defRPr sz="1400">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166" name="Slide Number"/>
          <p:cNvSpPr txBox="1">
            <a:spLocks noGrp="1"/>
          </p:cNvSpPr>
          <p:nvPr>
            <p:ph type="sldNum" sz="quarter" idx="2"/>
          </p:nvPr>
        </p:nvSpPr>
        <p:spPr>
          <a:xfrm>
            <a:off x="8737600" y="6356351"/>
            <a:ext cx="358413" cy="350662"/>
          </a:xfrm>
          <a:prstGeom prst="rect">
            <a:avLst/>
          </a:prstGeom>
        </p:spPr>
        <p:txBody>
          <a:bodyPr anchor="t"/>
          <a:lstStyle>
            <a:lvl1pPr algn="l" defTabSz="457200">
              <a:defRPr sz="1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82" name="Straight Connector 8"/>
          <p:cNvSpPr/>
          <p:nvPr/>
        </p:nvSpPr>
        <p:spPr>
          <a:xfrm>
            <a:off x="6365" y="5968536"/>
            <a:ext cx="12185636" cy="1"/>
          </a:xfrm>
          <a:prstGeom prst="line">
            <a:avLst/>
          </a:prstGeom>
          <a:ln w="31750">
            <a:solidFill>
              <a:srgbClr val="002060"/>
            </a:solidFill>
            <a:miter/>
          </a:ln>
        </p:spPr>
        <p:txBody>
          <a:bodyPr lIns="45719" rIns="45719"/>
          <a:lstStyle/>
          <a:p>
            <a:endParaRPr/>
          </a:p>
        </p:txBody>
      </p:sp>
      <p:sp>
        <p:nvSpPr>
          <p:cNvPr id="183" name="Straight Connector 14"/>
          <p:cNvSpPr/>
          <p:nvPr/>
        </p:nvSpPr>
        <p:spPr>
          <a:xfrm flipV="1">
            <a:off x="-1" y="734549"/>
            <a:ext cx="10049609" cy="52387"/>
          </a:xfrm>
          <a:prstGeom prst="line">
            <a:avLst/>
          </a:prstGeom>
          <a:ln w="31750">
            <a:solidFill>
              <a:srgbClr val="002060"/>
            </a:solidFill>
            <a:miter/>
          </a:ln>
        </p:spPr>
        <p:txBody>
          <a:bodyPr lIns="45719" rIns="45719"/>
          <a:lstStyle/>
          <a:p>
            <a:endParaRPr/>
          </a:p>
        </p:txBody>
      </p:sp>
      <p:sp>
        <p:nvSpPr>
          <p:cNvPr id="184"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85"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pic>
        <p:nvPicPr>
          <p:cNvPr id="186" name="Picture 6" descr="Picture 6"/>
          <p:cNvPicPr>
            <a:picLocks noChangeAspect="1"/>
          </p:cNvPicPr>
          <p:nvPr/>
        </p:nvPicPr>
        <p:blipFill>
          <a:blip r:embed="rId2"/>
          <a:stretch>
            <a:fillRect/>
          </a:stretch>
        </p:blipFill>
        <p:spPr>
          <a:xfrm>
            <a:off x="10552671" y="6062347"/>
            <a:ext cx="1433260" cy="717237"/>
          </a:xfrm>
          <a:prstGeom prst="rect">
            <a:avLst/>
          </a:prstGeom>
          <a:ln w="12700">
            <a:miter lim="400000"/>
          </a:ln>
        </p:spPr>
      </p:pic>
      <p:pic>
        <p:nvPicPr>
          <p:cNvPr id="187" name="CMA_logo_Waves.gif" descr="CMA_logo_Waves.gif"/>
          <p:cNvPicPr>
            <a:picLocks noChangeAspect="1"/>
          </p:cNvPicPr>
          <p:nvPr/>
        </p:nvPicPr>
        <p:blipFill>
          <a:blip r:embed="rId3"/>
          <a:stretch>
            <a:fillRect/>
          </a:stretch>
        </p:blipFill>
        <p:spPr>
          <a:xfrm>
            <a:off x="10136237" y="105469"/>
            <a:ext cx="1660288" cy="1556521"/>
          </a:xfrm>
          <a:prstGeom prst="rect">
            <a:avLst/>
          </a:prstGeom>
          <a:ln w="12700">
            <a:miter lim="400000"/>
          </a:ln>
        </p:spPr>
      </p:pic>
      <p:sp>
        <p:nvSpPr>
          <p:cNvPr id="188"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5" name="Straight Connector 8"/>
          <p:cNvSpPr/>
          <p:nvPr/>
        </p:nvSpPr>
        <p:spPr>
          <a:xfrm>
            <a:off x="6365" y="5968536"/>
            <a:ext cx="12185636" cy="1"/>
          </a:xfrm>
          <a:prstGeom prst="line">
            <a:avLst/>
          </a:prstGeom>
          <a:ln w="31750">
            <a:solidFill>
              <a:srgbClr val="002060"/>
            </a:solidFill>
            <a:miter/>
          </a:ln>
        </p:spPr>
        <p:txBody>
          <a:bodyPr lIns="45719" rIns="45719"/>
          <a:lstStyle/>
          <a:p>
            <a:endParaRPr/>
          </a:p>
        </p:txBody>
      </p:sp>
      <p:sp>
        <p:nvSpPr>
          <p:cNvPr id="196" name="Straight Connector 14"/>
          <p:cNvSpPr/>
          <p:nvPr/>
        </p:nvSpPr>
        <p:spPr>
          <a:xfrm flipV="1">
            <a:off x="-1" y="764931"/>
            <a:ext cx="10040816" cy="22005"/>
          </a:xfrm>
          <a:prstGeom prst="line">
            <a:avLst/>
          </a:prstGeom>
          <a:ln w="31750">
            <a:solidFill>
              <a:srgbClr val="002060"/>
            </a:solidFill>
            <a:miter/>
          </a:ln>
        </p:spPr>
        <p:txBody>
          <a:bodyPr lIns="45719" rIns="45719"/>
          <a:lstStyle/>
          <a:p>
            <a:endParaRPr/>
          </a:p>
        </p:txBody>
      </p:sp>
      <p:pic>
        <p:nvPicPr>
          <p:cNvPr id="197"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199"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06"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07"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08"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09"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pic>
        <p:nvPicPr>
          <p:cNvPr id="210"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12"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219"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20"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21" name="Title Text"/>
          <p:cNvSpPr txBox="1">
            <a:spLocks noGrp="1"/>
          </p:cNvSpPr>
          <p:nvPr>
            <p:ph type="title"/>
          </p:nvPr>
        </p:nvSpPr>
        <p:spPr>
          <a:prstGeom prst="rect">
            <a:avLst/>
          </a:prstGeom>
        </p:spPr>
        <p:txBody>
          <a:bodyPr anchor="t"/>
          <a:lstStyle/>
          <a:p>
            <a:r>
              <a:t>Title Text</a:t>
            </a:r>
          </a:p>
        </p:txBody>
      </p:sp>
      <p:sp>
        <p:nvSpPr>
          <p:cNvPr id="222"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223"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25"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232"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33"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34" name="Title Text"/>
          <p:cNvSpPr txBox="1">
            <a:spLocks noGrp="1"/>
          </p:cNvSpPr>
          <p:nvPr>
            <p:ph type="title"/>
          </p:nvPr>
        </p:nvSpPr>
        <p:spPr>
          <a:xfrm>
            <a:off x="839787" y="365125"/>
            <a:ext cx="10515601" cy="1325563"/>
          </a:xfrm>
          <a:prstGeom prst="rect">
            <a:avLst/>
          </a:prstGeom>
        </p:spPr>
        <p:txBody>
          <a:bodyPr anchor="t"/>
          <a:lstStyle/>
          <a:p>
            <a:r>
              <a:t>Title Text</a:t>
            </a:r>
          </a:p>
        </p:txBody>
      </p:sp>
      <p:sp>
        <p:nvSpPr>
          <p:cNvPr id="235"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236"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pic>
        <p:nvPicPr>
          <p:cNvPr id="237"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39"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46"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47"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48" name="Title Text"/>
          <p:cNvSpPr txBox="1">
            <a:spLocks noGrp="1"/>
          </p:cNvSpPr>
          <p:nvPr>
            <p:ph type="title"/>
          </p:nvPr>
        </p:nvSpPr>
        <p:spPr>
          <a:prstGeom prst="rect">
            <a:avLst/>
          </a:prstGeom>
        </p:spPr>
        <p:txBody>
          <a:bodyPr anchor="t"/>
          <a:lstStyle/>
          <a:p>
            <a:r>
              <a:t>Title Text</a:t>
            </a:r>
          </a:p>
        </p:txBody>
      </p:sp>
      <p:pic>
        <p:nvPicPr>
          <p:cNvPr id="249"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51"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58"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59"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pic>
        <p:nvPicPr>
          <p:cNvPr id="260"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62"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269"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70"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71"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72"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273"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pic>
        <p:nvPicPr>
          <p:cNvPr id="274"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76"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283"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84"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85"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86"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87"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88"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290" name="Slide Number"/>
          <p:cNvSpPr txBox="1">
            <a:spLocks noGrp="1"/>
          </p:cNvSpPr>
          <p:nvPr>
            <p:ph type="sldNum" sz="quarter" idx="2"/>
          </p:nvPr>
        </p:nvSpPr>
        <p:spPr>
          <a:xfrm>
            <a:off x="8610600" y="6356350"/>
            <a:ext cx="335866" cy="370840"/>
          </a:xfrm>
          <a:prstGeom prst="rect">
            <a:avLst/>
          </a:prstGeom>
        </p:spPr>
        <p:txBody>
          <a:bodyPr anchor="t"/>
          <a:lstStyle>
            <a:lvl1pPr algn="l">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3_Title and Content">
    <p:spTree>
      <p:nvGrpSpPr>
        <p:cNvPr id="1" name=""/>
        <p:cNvGrpSpPr/>
        <p:nvPr/>
      </p:nvGrpSpPr>
      <p:grpSpPr>
        <a:xfrm>
          <a:off x="0" y="0"/>
          <a:ext cx="0" cy="0"/>
          <a:chOff x="0" y="0"/>
          <a:chExt cx="0" cy="0"/>
        </a:xfrm>
      </p:grpSpPr>
      <p:sp>
        <p:nvSpPr>
          <p:cNvPr id="297" name="Straight Connector 8"/>
          <p:cNvSpPr/>
          <p:nvPr/>
        </p:nvSpPr>
        <p:spPr>
          <a:xfrm>
            <a:off x="6365" y="5968536"/>
            <a:ext cx="12185636" cy="1"/>
          </a:xfrm>
          <a:prstGeom prst="line">
            <a:avLst/>
          </a:prstGeom>
          <a:ln w="31750">
            <a:solidFill>
              <a:schemeClr val="accent2"/>
            </a:solidFill>
            <a:miter/>
          </a:ln>
        </p:spPr>
        <p:txBody>
          <a:bodyPr lIns="45719" rIns="45719"/>
          <a:lstStyle/>
          <a:p>
            <a:endParaRPr/>
          </a:p>
        </p:txBody>
      </p:sp>
      <p:sp>
        <p:nvSpPr>
          <p:cNvPr id="298" name="Straight Connector 14"/>
          <p:cNvSpPr/>
          <p:nvPr/>
        </p:nvSpPr>
        <p:spPr>
          <a:xfrm>
            <a:off x="-1" y="786936"/>
            <a:ext cx="12185636" cy="1"/>
          </a:xfrm>
          <a:prstGeom prst="line">
            <a:avLst/>
          </a:prstGeom>
          <a:ln w="31750">
            <a:solidFill>
              <a:schemeClr val="accent2"/>
            </a:solidFill>
            <a:miter/>
          </a:ln>
        </p:spPr>
        <p:txBody>
          <a:bodyPr lIns="45719" rIns="45719"/>
          <a:lstStyle/>
          <a:p>
            <a:endParaRPr/>
          </a:p>
        </p:txBody>
      </p:sp>
      <p:sp>
        <p:nvSpPr>
          <p:cNvPr id="299" name="Slide Number"/>
          <p:cNvSpPr txBox="1">
            <a:spLocks noGrp="1"/>
          </p:cNvSpPr>
          <p:nvPr>
            <p:ph type="sldNum" sz="quarter" idx="2"/>
          </p:nvPr>
        </p:nvSpPr>
        <p:spPr>
          <a:xfrm>
            <a:off x="1044447" y="6464619"/>
            <a:ext cx="276353" cy="269241"/>
          </a:xfrm>
          <a:prstGeom prst="rect">
            <a:avLst/>
          </a:prstGeom>
        </p:spPr>
        <p:txBody>
          <a:bodyPr/>
          <a:lstStyle>
            <a:lvl1pPr>
              <a:defRPr>
                <a:solidFill>
                  <a:srgbClr val="E7E6E6"/>
                </a:solidFill>
                <a:latin typeface="Museo 700"/>
                <a:ea typeface="Museo 700"/>
                <a:cs typeface="Museo 700"/>
                <a:sym typeface="Museo 700"/>
              </a:defRPr>
            </a:lvl1pPr>
          </a:lstStyle>
          <a:p>
            <a:fld id="{86CB4B4D-7CA3-9044-876B-883B54F8677D}" type="slidenum">
              <a:t>‹#›</a:t>
            </a:fld>
            <a:endParaRPr/>
          </a:p>
        </p:txBody>
      </p:sp>
      <p:sp>
        <p:nvSpPr>
          <p:cNvPr id="300" name="Title Text"/>
          <p:cNvSpPr txBox="1">
            <a:spLocks noGrp="1"/>
          </p:cNvSpPr>
          <p:nvPr>
            <p:ph type="title"/>
          </p:nvPr>
        </p:nvSpPr>
        <p:spPr>
          <a:xfrm>
            <a:off x="374324" y="792890"/>
            <a:ext cx="11449138" cy="564432"/>
          </a:xfrm>
          <a:prstGeom prst="rect">
            <a:avLst/>
          </a:prstGeom>
        </p:spPr>
        <p:txBody>
          <a:bodyPr anchor="t"/>
          <a:lstStyle/>
          <a:p>
            <a:r>
              <a:t>Title Text</a:t>
            </a:r>
          </a:p>
        </p:txBody>
      </p:sp>
      <p:sp>
        <p:nvSpPr>
          <p:cNvPr id="301" name="Body Level One…"/>
          <p:cNvSpPr txBox="1">
            <a:spLocks noGrp="1"/>
          </p:cNvSpPr>
          <p:nvPr>
            <p:ph type="body" idx="1"/>
          </p:nvPr>
        </p:nvSpPr>
        <p:spPr>
          <a:xfrm>
            <a:off x="385271" y="1600200"/>
            <a:ext cx="11438191" cy="3886203"/>
          </a:xfrm>
          <a:prstGeom prst="rect">
            <a:avLst/>
          </a:prstGeom>
        </p:spPr>
        <p:txBody>
          <a:bodyPr/>
          <a:lstStyle>
            <a:lvl1pPr>
              <a:defRPr>
                <a:latin typeface="Oxygen Regular"/>
                <a:ea typeface="Oxygen Regular"/>
                <a:cs typeface="Oxygen Regular"/>
                <a:sym typeface="Oxygen Regular"/>
              </a:defRPr>
            </a:lvl1pPr>
            <a:lvl2pPr>
              <a:defRPr>
                <a:latin typeface="Oxygen Regular"/>
                <a:ea typeface="Oxygen Regular"/>
                <a:cs typeface="Oxygen Regular"/>
                <a:sym typeface="Oxygen Regular"/>
              </a:defRPr>
            </a:lvl2pPr>
            <a:lvl3pPr>
              <a:defRPr>
                <a:latin typeface="Oxygen Regular"/>
                <a:ea typeface="Oxygen Regular"/>
                <a:cs typeface="Oxygen Regular"/>
                <a:sym typeface="Oxygen Regular"/>
              </a:defRPr>
            </a:lvl3pPr>
            <a:lvl4pPr>
              <a:defRPr>
                <a:latin typeface="Oxygen Regular"/>
                <a:ea typeface="Oxygen Regular"/>
                <a:cs typeface="Oxygen Regular"/>
                <a:sym typeface="Oxygen Regular"/>
              </a:defRPr>
            </a:lvl4pPr>
            <a:lvl5pPr>
              <a:defRPr>
                <a:latin typeface="Oxygen Regular"/>
                <a:ea typeface="Oxygen Regular"/>
                <a:cs typeface="Oxygen Regular"/>
                <a:sym typeface="Oxygen Regular"/>
              </a:defRPr>
            </a:lvl5pPr>
          </a:lstStyle>
          <a:p>
            <a:r>
              <a:t>Body Level One</a:t>
            </a:r>
          </a:p>
          <a:p>
            <a:pPr lvl="1"/>
            <a:r>
              <a:t>Body Level Two</a:t>
            </a:r>
          </a:p>
          <a:p>
            <a:pPr lvl="2"/>
            <a:r>
              <a:t>Body Level Three</a:t>
            </a:r>
          </a:p>
          <a:p>
            <a:pPr lvl="3"/>
            <a:r>
              <a:t>Body Level Four</a:t>
            </a:r>
          </a:p>
          <a:p>
            <a:pPr lvl="4"/>
            <a:r>
              <a:t>Body Level Five</a:t>
            </a:r>
          </a:p>
        </p:txBody>
      </p:sp>
      <p:pic>
        <p:nvPicPr>
          <p:cNvPr id="302"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pic>
        <p:nvPicPr>
          <p:cNvPr id="92" name="Picture 7" descr="Picture 7"/>
          <p:cNvPicPr>
            <a:picLocks noChangeAspect="1"/>
          </p:cNvPicPr>
          <p:nvPr/>
        </p:nvPicPr>
        <p:blipFill>
          <a:blip r:embed="rId2"/>
          <a:srcRect t="32578" r="42001" b="30768"/>
          <a:stretch>
            <a:fillRect/>
          </a:stretch>
        </p:blipFill>
        <p:spPr>
          <a:xfrm>
            <a:off x="0" y="1"/>
            <a:ext cx="12192001" cy="1591378"/>
          </a:xfrm>
          <a:prstGeom prst="rect">
            <a:avLst/>
          </a:prstGeom>
          <a:ln w="12700">
            <a:miter lim="400000"/>
          </a:ln>
        </p:spPr>
      </p:pic>
      <p:sp>
        <p:nvSpPr>
          <p:cNvPr id="93"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60" r:id="rId10"/>
    <p:sldLayoutId id="2147483661" r:id="rId11"/>
    <p:sldLayoutId id="2147483662" r:id="rId12"/>
    <p:sldLayoutId id="2147483663" r:id="rId13"/>
    <p:sldLayoutId id="2147483664" r:id="rId14"/>
    <p:sldLayoutId id="2147483665" r:id="rId15"/>
    <p:sldLayoutId id="2147483666"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jpeg"/><Relationship Id="rId17" Type="http://schemas.openxmlformats.org/officeDocument/2006/relationships/image" Target="../media/image26.jpeg"/><Relationship Id="rId2" Type="http://schemas.openxmlformats.org/officeDocument/2006/relationships/notesSlide" Target="../notesSlides/notesSlide5.xml"/><Relationship Id="rId16" Type="http://schemas.openxmlformats.org/officeDocument/2006/relationships/image" Target="../media/image25.jpeg"/><Relationship Id="rId1" Type="http://schemas.openxmlformats.org/officeDocument/2006/relationships/slideLayout" Target="../slideLayouts/slideLayout18.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jpeg"/><Relationship Id="rId15" Type="http://schemas.openxmlformats.org/officeDocument/2006/relationships/image" Target="../media/image24.jpeg"/><Relationship Id="rId10" Type="http://schemas.openxmlformats.org/officeDocument/2006/relationships/image" Target="../media/image19.jpeg"/><Relationship Id="rId19" Type="http://schemas.openxmlformats.org/officeDocument/2006/relationships/image" Target="../media/image7.png"/><Relationship Id="rId4" Type="http://schemas.openxmlformats.org/officeDocument/2006/relationships/image" Target="../media/image13.jpeg"/><Relationship Id="rId9" Type="http://schemas.openxmlformats.org/officeDocument/2006/relationships/image" Target="../media/image18.jpeg"/><Relationship Id="rId1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mailto:training@cornwallmarine.net"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hyperlink" Target="http://www.cornwallmarineacademy.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Picture 20" descr="Picture 20"/>
          <p:cNvPicPr>
            <a:picLocks noChangeAspect="1"/>
          </p:cNvPicPr>
          <p:nvPr/>
        </p:nvPicPr>
        <p:blipFill>
          <a:blip r:embed="rId3"/>
          <a:srcRect t="36981" r="42001" b="34447"/>
          <a:stretch>
            <a:fillRect/>
          </a:stretch>
        </p:blipFill>
        <p:spPr>
          <a:xfrm>
            <a:off x="-6644" y="20127"/>
            <a:ext cx="12192001" cy="2225490"/>
          </a:xfrm>
          <a:prstGeom prst="rect">
            <a:avLst/>
          </a:prstGeom>
          <a:ln w="12700">
            <a:miter lim="400000"/>
          </a:ln>
        </p:spPr>
      </p:pic>
      <p:sp>
        <p:nvSpPr>
          <p:cNvPr id="314" name="Rectangle 14"/>
          <p:cNvSpPr txBox="1"/>
          <p:nvPr/>
        </p:nvSpPr>
        <p:spPr>
          <a:xfrm>
            <a:off x="1002367" y="2978937"/>
            <a:ext cx="6930079" cy="1446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800" b="1">
                <a:solidFill>
                  <a:srgbClr val="002060"/>
                </a:solidFill>
                <a:latin typeface="Gill Sans MT"/>
                <a:ea typeface="Gill Sans MT"/>
                <a:cs typeface="Gill Sans MT"/>
                <a:sym typeface="Gill Sans MT"/>
              </a:defRPr>
            </a:lvl1pPr>
          </a:lstStyle>
          <a:p>
            <a:r>
              <a:rPr lang="en-GB" sz="4400" dirty="0">
                <a:latin typeface="Gill Sans MT" panose="020B0502020104020203" pitchFamily="34" charset="0"/>
              </a:rPr>
              <a:t>Supporting the Next Generation</a:t>
            </a:r>
          </a:p>
        </p:txBody>
      </p:sp>
      <p:sp>
        <p:nvSpPr>
          <p:cNvPr id="31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r>
              <a:rPr dirty="0">
                <a:latin typeface="Gill Sans MT" panose="020B0502020104020203" pitchFamily="34" charset="0"/>
              </a:rPr>
              <a:t>www.</a:t>
            </a:r>
            <a:r>
              <a:rPr lang="en-GB" dirty="0">
                <a:latin typeface="Gill Sans MT" panose="020B0502020104020203" pitchFamily="34" charset="0"/>
              </a:rPr>
              <a:t>cornwallmarineacademy.co.uk</a:t>
            </a:r>
            <a:r>
              <a:rPr dirty="0">
                <a:latin typeface="Gill Sans MT" panose="020B0502020104020203" pitchFamily="34" charset="0"/>
              </a:rPr>
              <a:t> </a:t>
            </a:r>
          </a:p>
        </p:txBody>
      </p:sp>
      <p:pic>
        <p:nvPicPr>
          <p:cNvPr id="318" name="Picture 9" descr="Picture 9"/>
          <p:cNvPicPr>
            <a:picLocks noChangeAspect="1"/>
          </p:cNvPicPr>
          <p:nvPr/>
        </p:nvPicPr>
        <p:blipFill>
          <a:blip r:embed="rId4"/>
          <a:srcRect l="1" t="55618" r="48291"/>
          <a:stretch>
            <a:fillRect/>
          </a:stretch>
        </p:blipFill>
        <p:spPr>
          <a:xfrm>
            <a:off x="5261922" y="2245524"/>
            <a:ext cx="6930079" cy="3642517"/>
          </a:xfrm>
          <a:prstGeom prst="rect">
            <a:avLst/>
          </a:prstGeom>
          <a:ln w="12700">
            <a:miter lim="400000"/>
          </a:ln>
        </p:spPr>
      </p:pic>
      <p:sp>
        <p:nvSpPr>
          <p:cNvPr id="319" name="Straight Connector 8"/>
          <p:cNvSpPr/>
          <p:nvPr/>
        </p:nvSpPr>
        <p:spPr>
          <a:xfrm>
            <a:off x="6365" y="5968536"/>
            <a:ext cx="12185636" cy="1"/>
          </a:xfrm>
          <a:prstGeom prst="line">
            <a:avLst/>
          </a:prstGeom>
          <a:ln w="31750">
            <a:solidFill>
              <a:srgbClr val="002060"/>
            </a:solidFill>
            <a:miter/>
          </a:ln>
        </p:spPr>
        <p:txBody>
          <a:bodyPr lIns="45719" rIns="45719"/>
          <a:lstStyle/>
          <a:p>
            <a:endParaRPr>
              <a:latin typeface="Gill Sans MT" panose="020B0502020104020203" pitchFamily="34" charset="0"/>
            </a:endParaRPr>
          </a:p>
        </p:txBody>
      </p:sp>
      <p:sp>
        <p:nvSpPr>
          <p:cNvPr id="4" name="Rectangle 3">
            <a:extLst>
              <a:ext uri="{FF2B5EF4-FFF2-40B4-BE49-F238E27FC236}">
                <a16:creationId xmlns:a16="http://schemas.microsoft.com/office/drawing/2014/main" id="{3CF61F3A-7F23-7EDF-E975-E027FB6F60EA}"/>
              </a:ext>
            </a:extLst>
          </p:cNvPr>
          <p:cNvSpPr/>
          <p:nvPr/>
        </p:nvSpPr>
        <p:spPr>
          <a:xfrm>
            <a:off x="1002367" y="-35993"/>
            <a:ext cx="2297424" cy="2466871"/>
          </a:xfrm>
          <a:prstGeom prst="rect">
            <a:avLst/>
          </a:prstGeom>
          <a:solidFill>
            <a:srgbClr val="DAE3F3"/>
          </a:solidFill>
          <a:ln w="12700" cap="flat">
            <a:solidFill>
              <a:srgbClr val="DAE3F3"/>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n-lt"/>
              <a:ea typeface="+mn-ea"/>
              <a:cs typeface="+mn-cs"/>
              <a:sym typeface="Calibri"/>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1108" y="31464"/>
            <a:ext cx="1559942" cy="2270273"/>
          </a:xfrm>
          <a:prstGeom prst="rect">
            <a:avLst/>
          </a:prstGeom>
        </p:spPr>
      </p:pic>
      <p:pic>
        <p:nvPicPr>
          <p:cNvPr id="6" name="Picture 5">
            <a:extLst>
              <a:ext uri="{FF2B5EF4-FFF2-40B4-BE49-F238E27FC236}">
                <a16:creationId xmlns:a16="http://schemas.microsoft.com/office/drawing/2014/main" id="{8F3FC65E-3E53-E0AB-44F9-1299681880EB}"/>
              </a:ext>
            </a:extLst>
          </p:cNvPr>
          <p:cNvPicPr>
            <a:picLocks noChangeAspect="1"/>
          </p:cNvPicPr>
          <p:nvPr/>
        </p:nvPicPr>
        <p:blipFill>
          <a:blip r:embed="rId6"/>
          <a:stretch>
            <a:fillRect/>
          </a:stretch>
        </p:blipFill>
        <p:spPr>
          <a:xfrm>
            <a:off x="9830253" y="6041766"/>
            <a:ext cx="2256602" cy="70564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67" name="Rectangle 14"/>
          <p:cNvSpPr txBox="1"/>
          <p:nvPr/>
        </p:nvSpPr>
        <p:spPr>
          <a:xfrm>
            <a:off x="226105" y="106444"/>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4000" b="1" i="0" u="none" strike="noStrike" kern="0" cap="none" spc="0" normalizeH="0" baseline="0" noProof="0" dirty="0">
                <a:ln>
                  <a:noFill/>
                </a:ln>
                <a:solidFill>
                  <a:srgbClr val="002060"/>
                </a:solidFill>
                <a:effectLst/>
                <a:uLnTx/>
                <a:uFillTx/>
                <a:latin typeface="Gill Sans MT"/>
                <a:sym typeface="Gill Sans MT"/>
              </a:rPr>
              <a:t>Cornwall Marine Academy</a:t>
            </a:r>
            <a:r>
              <a:rPr kumimoji="0" lang="en-GB" sz="4000" b="1" i="0" u="none" strike="noStrike" kern="0" cap="none" spc="0" normalizeH="0" baseline="0" noProof="0" dirty="0">
                <a:ln>
                  <a:noFill/>
                </a:ln>
                <a:solidFill>
                  <a:srgbClr val="002060"/>
                </a:solidFill>
                <a:effectLst/>
                <a:uLnTx/>
                <a:uFillTx/>
                <a:latin typeface="Gill Sans MT"/>
                <a:sym typeface="Gill Sans MT"/>
              </a:rPr>
              <a:t> (CMA) </a:t>
            </a:r>
            <a:endParaRPr kumimoji="0" sz="4000" b="1" i="0" u="none" strike="noStrike" kern="0" cap="none" spc="0" normalizeH="0" baseline="0" noProof="0" dirty="0">
              <a:ln>
                <a:noFill/>
              </a:ln>
              <a:solidFill>
                <a:srgbClr val="002060"/>
              </a:solidFill>
              <a:effectLst/>
              <a:uLnTx/>
              <a:uFillTx/>
              <a:latin typeface="Gill Sans MT"/>
              <a:sym typeface="Gill Sans MT"/>
            </a:endParaRP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r>
              <a:rPr dirty="0"/>
              <a:t>www.</a:t>
            </a:r>
            <a:r>
              <a:rPr lang="en-GB" dirty="0"/>
              <a:t>cornwallmarineacademy.co.uk</a:t>
            </a:r>
            <a:r>
              <a:rPr dirty="0"/>
              <a:t> </a:t>
            </a:r>
          </a:p>
        </p:txBody>
      </p:sp>
      <p:pic>
        <p:nvPicPr>
          <p:cNvPr id="9" name="Picture 8">
            <a:extLst>
              <a:ext uri="{FF2B5EF4-FFF2-40B4-BE49-F238E27FC236}">
                <a16:creationId xmlns:a16="http://schemas.microsoft.com/office/drawing/2014/main" id="{E8C35BA3-5290-604E-3A99-D37D13B3B1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
        <p:nvSpPr>
          <p:cNvPr id="3" name="Rectangle 16">
            <a:extLst>
              <a:ext uri="{FF2B5EF4-FFF2-40B4-BE49-F238E27FC236}">
                <a16:creationId xmlns:a16="http://schemas.microsoft.com/office/drawing/2014/main" id="{E266B64F-2658-10A8-1B1E-F9C803BA0D1B}"/>
              </a:ext>
            </a:extLst>
          </p:cNvPr>
          <p:cNvSpPr txBox="1"/>
          <p:nvPr/>
        </p:nvSpPr>
        <p:spPr>
          <a:xfrm>
            <a:off x="97105" y="2257187"/>
            <a:ext cx="9159017" cy="3754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nchor="ctr">
            <a:spAutoFit/>
          </a:bodyPr>
          <a:lstStyle/>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600" dirty="0">
                <a:solidFill>
                  <a:srgbClr val="2C2977"/>
                </a:solidFill>
              </a:rPr>
              <a:t>Supported more than </a:t>
            </a:r>
            <a:r>
              <a:rPr lang="en-US" sz="1600" b="1" dirty="0">
                <a:solidFill>
                  <a:srgbClr val="1AB7D6"/>
                </a:solidFill>
              </a:rPr>
              <a:t>40,000 young people </a:t>
            </a:r>
            <a:r>
              <a:rPr lang="en-US" sz="1600" dirty="0">
                <a:solidFill>
                  <a:srgbClr val="2C2977"/>
                </a:solidFill>
              </a:rPr>
              <a:t>in Cornwall through careers advice, taster sessions, vocational experiences, improved employability skills and pre-apprenticeship training.</a:t>
            </a:r>
          </a:p>
          <a:p>
            <a:pPr marL="285750" indent="-285750" defTabSz="457200">
              <a:buSzPct val="100000"/>
              <a:buBlip>
                <a:blip r:embed="rId4"/>
              </a:buBlip>
              <a:defRPr>
                <a:solidFill>
                  <a:srgbClr val="002060"/>
                </a:solidFill>
                <a:latin typeface="Gill Sans MT"/>
                <a:ea typeface="Gill Sans MT"/>
                <a:cs typeface="Gill Sans MT"/>
                <a:sym typeface="Gill Sans MT"/>
              </a:defRPr>
            </a:pPr>
            <a:endParaRPr lang="en-US" sz="1600" dirty="0">
              <a:solidFill>
                <a:srgbClr val="2C2977"/>
              </a:solidFill>
            </a:endParaRPr>
          </a:p>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600" dirty="0">
                <a:solidFill>
                  <a:srgbClr val="2C2977"/>
                </a:solidFill>
              </a:rPr>
              <a:t>Created meaningful Vocational </a:t>
            </a:r>
            <a:r>
              <a:rPr lang="en-US" sz="1600" b="1" dirty="0">
                <a:solidFill>
                  <a:srgbClr val="1AB7D6"/>
                </a:solidFill>
              </a:rPr>
              <a:t>Work Experience placements for 4,000 Young People aged 14-</a:t>
            </a:r>
            <a:r>
              <a:rPr lang="en-US" sz="1600" dirty="0">
                <a:solidFill>
                  <a:srgbClr val="2C2977"/>
                </a:solidFill>
              </a:rPr>
              <a:t>16 (some placements were 50 days over two years per person). </a:t>
            </a:r>
          </a:p>
          <a:p>
            <a:pPr marL="285750" indent="-285750" defTabSz="457200">
              <a:buSzPct val="100000"/>
              <a:buBlip>
                <a:blip r:embed="rId4"/>
              </a:buBlip>
              <a:defRPr>
                <a:solidFill>
                  <a:srgbClr val="002060"/>
                </a:solidFill>
                <a:latin typeface="Gill Sans MT"/>
                <a:ea typeface="Gill Sans MT"/>
                <a:cs typeface="Gill Sans MT"/>
                <a:sym typeface="Gill Sans MT"/>
              </a:defRPr>
            </a:pPr>
            <a:endParaRPr lang="en-US" sz="1600" dirty="0">
              <a:solidFill>
                <a:srgbClr val="2C2977"/>
              </a:solidFill>
            </a:endParaRPr>
          </a:p>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600" dirty="0">
                <a:solidFill>
                  <a:srgbClr val="2C2977"/>
                </a:solidFill>
              </a:rPr>
              <a:t>On average, CMA CIC and our team of Marine Ambassadors provides </a:t>
            </a:r>
            <a:r>
              <a:rPr lang="en-US" sz="1600" b="1" dirty="0">
                <a:solidFill>
                  <a:srgbClr val="1AB7D6"/>
                </a:solidFill>
              </a:rPr>
              <a:t>Marine careers advice annually to around 20% of all Year 10 and Year 11</a:t>
            </a:r>
            <a:r>
              <a:rPr lang="en-US" sz="1600" dirty="0">
                <a:solidFill>
                  <a:srgbClr val="2C2977"/>
                </a:solidFill>
              </a:rPr>
              <a:t> students at Cornwall secondary schools.  </a:t>
            </a:r>
          </a:p>
          <a:p>
            <a:pPr marL="285750" indent="-285750" defTabSz="457200">
              <a:buSzPct val="100000"/>
              <a:buBlip>
                <a:blip r:embed="rId4"/>
              </a:buBlip>
              <a:defRPr>
                <a:solidFill>
                  <a:srgbClr val="002060"/>
                </a:solidFill>
                <a:latin typeface="Gill Sans MT"/>
                <a:ea typeface="Gill Sans MT"/>
                <a:cs typeface="Gill Sans MT"/>
                <a:sym typeface="Gill Sans MT"/>
              </a:defRPr>
            </a:pPr>
            <a:endParaRPr lang="en-US" sz="1600" dirty="0">
              <a:solidFill>
                <a:srgbClr val="2C2977"/>
              </a:solidFill>
            </a:endParaRPr>
          </a:p>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600" dirty="0">
                <a:solidFill>
                  <a:srgbClr val="2C2977"/>
                </a:solidFill>
              </a:rPr>
              <a:t>In 2023, CMA delivered its first </a:t>
            </a:r>
            <a:r>
              <a:rPr lang="en-US" sz="1600" b="1" dirty="0">
                <a:solidFill>
                  <a:srgbClr val="1AB7D6"/>
                </a:solidFill>
              </a:rPr>
              <a:t>support programme to a local Primary School </a:t>
            </a:r>
            <a:r>
              <a:rPr lang="en-US" sz="1600" dirty="0">
                <a:solidFill>
                  <a:srgbClr val="2C2977"/>
                </a:solidFill>
              </a:rPr>
              <a:t>and continues to expand this offer (Key Stage 2 +).</a:t>
            </a:r>
          </a:p>
          <a:p>
            <a:pPr marL="285750" indent="-285750" defTabSz="457200">
              <a:buSzPct val="100000"/>
              <a:buBlip>
                <a:blip r:embed="rId4"/>
              </a:buBlip>
              <a:defRPr>
                <a:solidFill>
                  <a:srgbClr val="002060"/>
                </a:solidFill>
                <a:latin typeface="Gill Sans MT"/>
                <a:ea typeface="Gill Sans MT"/>
                <a:cs typeface="Gill Sans MT"/>
                <a:sym typeface="Gill Sans MT"/>
              </a:defRPr>
            </a:pPr>
            <a:endParaRPr lang="en-US" sz="1600" dirty="0">
              <a:solidFill>
                <a:srgbClr val="2C2977"/>
              </a:solidFill>
              <a:latin typeface="Gill Sans MT"/>
              <a:sym typeface="Gill Sans MT"/>
            </a:endParaRPr>
          </a:p>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600" dirty="0">
                <a:solidFill>
                  <a:srgbClr val="2C2977"/>
                </a:solidFill>
                <a:latin typeface="Gill Sans MT"/>
                <a:sym typeface="Gill Sans MT"/>
              </a:rPr>
              <a:t>CMA CIC has created a team of </a:t>
            </a:r>
            <a:r>
              <a:rPr lang="en-US" sz="1600" b="1" dirty="0">
                <a:solidFill>
                  <a:srgbClr val="1AB7D6"/>
                </a:solidFill>
                <a:latin typeface="Gill Sans MT"/>
                <a:sym typeface="Gill Sans MT"/>
              </a:rPr>
              <a:t>106 volunteer Marine Ambassadors </a:t>
            </a:r>
            <a:r>
              <a:rPr lang="en-US" sz="1600" dirty="0">
                <a:solidFill>
                  <a:srgbClr val="2C2977"/>
                </a:solidFill>
                <a:latin typeface="Gill Sans MT"/>
                <a:sym typeface="Gill Sans MT"/>
              </a:rPr>
              <a:t>from member businesses who share Marine careers advice at local secondary schools.</a:t>
            </a:r>
          </a:p>
          <a:p>
            <a:pPr marL="285750" indent="-285750" defTabSz="457200">
              <a:buSzPct val="100000"/>
              <a:buBlip>
                <a:blip r:embed="rId5"/>
              </a:buBlip>
              <a:defRPr>
                <a:solidFill>
                  <a:srgbClr val="002060"/>
                </a:solidFill>
                <a:latin typeface="Gill Sans MT"/>
                <a:ea typeface="Gill Sans MT"/>
                <a:cs typeface="Gill Sans MT"/>
                <a:sym typeface="Gill Sans MT"/>
              </a:defRPr>
            </a:pPr>
            <a:endParaRPr lang="en-US" sz="1400" dirty="0">
              <a:solidFill>
                <a:srgbClr val="2C2977"/>
              </a:solidFill>
            </a:endParaRPr>
          </a:p>
        </p:txBody>
      </p:sp>
      <p:pic>
        <p:nvPicPr>
          <p:cNvPr id="4" name="Picture 3">
            <a:extLst>
              <a:ext uri="{FF2B5EF4-FFF2-40B4-BE49-F238E27FC236}">
                <a16:creationId xmlns:a16="http://schemas.microsoft.com/office/drawing/2014/main" id="{5540987F-0362-30C5-8642-CF6D9C2CCC93}"/>
              </a:ext>
            </a:extLst>
          </p:cNvPr>
          <p:cNvPicPr>
            <a:picLocks noChangeAspect="1"/>
          </p:cNvPicPr>
          <p:nvPr/>
        </p:nvPicPr>
        <p:blipFill>
          <a:blip r:embed="rId6"/>
          <a:stretch>
            <a:fillRect/>
          </a:stretch>
        </p:blipFill>
        <p:spPr>
          <a:xfrm>
            <a:off x="9360884" y="2107439"/>
            <a:ext cx="2725971" cy="3161655"/>
          </a:xfrm>
          <a:prstGeom prst="rect">
            <a:avLst/>
          </a:prstGeom>
        </p:spPr>
      </p:pic>
      <p:sp>
        <p:nvSpPr>
          <p:cNvPr id="8" name="TextBox 7">
            <a:extLst>
              <a:ext uri="{FF2B5EF4-FFF2-40B4-BE49-F238E27FC236}">
                <a16:creationId xmlns:a16="http://schemas.microsoft.com/office/drawing/2014/main" id="{7CE694AA-63BE-2D31-8ADD-BB8FE6E4DC15}"/>
              </a:ext>
            </a:extLst>
          </p:cNvPr>
          <p:cNvSpPr txBox="1"/>
          <p:nvPr/>
        </p:nvSpPr>
        <p:spPr>
          <a:xfrm>
            <a:off x="97105" y="973241"/>
            <a:ext cx="10353352"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defTabSz="457200">
              <a:buSzPct val="100000"/>
              <a:buBlip>
                <a:blip r:embed="rId4"/>
              </a:buBlip>
              <a:defRPr>
                <a:solidFill>
                  <a:srgbClr val="002060"/>
                </a:solidFill>
                <a:latin typeface="Gill Sans MT"/>
                <a:ea typeface="Gill Sans MT"/>
                <a:cs typeface="Gill Sans MT"/>
                <a:sym typeface="Gill Sans MT"/>
              </a:defRPr>
            </a:pPr>
            <a:r>
              <a:rPr lang="en-US" sz="1800" dirty="0">
                <a:solidFill>
                  <a:srgbClr val="2C2977"/>
                </a:solidFill>
              </a:rPr>
              <a:t>Cornwall Marine Academy CIC (part of Cornwall Marine Network) was created in 2008 to raise awareness of the wide range of career opportunities in the Marine sector, delivering vocational training and work experience to young people aged 9 to 24 and support their employability and progression onto further education, an Apprenticeship or a job</a:t>
            </a:r>
          </a:p>
        </p:txBody>
      </p:sp>
    </p:spTree>
    <p:extLst>
      <p:ext uri="{BB962C8B-B14F-4D97-AF65-F5344CB8AC3E}">
        <p14:creationId xmlns:p14="http://schemas.microsoft.com/office/powerpoint/2010/main" val="1753553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4">
            <a:extLst>
              <a:ext uri="{FF2B5EF4-FFF2-40B4-BE49-F238E27FC236}">
                <a16:creationId xmlns:a16="http://schemas.microsoft.com/office/drawing/2014/main" id="{9098C09B-1029-CC79-7F98-6E601A4F06A1}"/>
              </a:ext>
            </a:extLst>
          </p:cNvPr>
          <p:cNvSpPr txBox="1"/>
          <p:nvPr/>
        </p:nvSpPr>
        <p:spPr>
          <a:xfrm>
            <a:off x="311181" y="34369"/>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2060"/>
                </a:solidFill>
                <a:effectLst/>
                <a:uLnTx/>
                <a:uFillTx/>
                <a:latin typeface="Gill Sans MT"/>
                <a:sym typeface="Gill Sans MT"/>
              </a:rPr>
              <a:t>Marine Sector Landscape</a:t>
            </a:r>
            <a:endParaRPr kumimoji="0" sz="4000" b="1" i="0" u="none" strike="noStrike" kern="0" cap="none" spc="0" normalizeH="0" baseline="0" noProof="0" dirty="0">
              <a:ln>
                <a:noFill/>
              </a:ln>
              <a:solidFill>
                <a:srgbClr val="002060"/>
              </a:solidFill>
              <a:effectLst/>
              <a:uLnTx/>
              <a:uFillTx/>
              <a:latin typeface="Gill Sans MT"/>
              <a:sym typeface="Gill Sans MT"/>
            </a:endParaRPr>
          </a:p>
        </p:txBody>
      </p:sp>
      <p:sp>
        <p:nvSpPr>
          <p:cNvPr id="4" name="Straight Connector 13">
            <a:extLst>
              <a:ext uri="{FF2B5EF4-FFF2-40B4-BE49-F238E27FC236}">
                <a16:creationId xmlns:a16="http://schemas.microsoft.com/office/drawing/2014/main" id="{36394A76-88AB-70E2-90A7-E6048F1FD96B}"/>
              </a:ext>
            </a:extLst>
          </p:cNvPr>
          <p:cNvSpPr/>
          <p:nvPr/>
        </p:nvSpPr>
        <p:spPr>
          <a:xfrm>
            <a:off x="6364" y="742254"/>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rgbClr val="000000"/>
              </a:solidFill>
              <a:effectLst/>
              <a:uLnTx/>
              <a:uFillTx/>
              <a:latin typeface="Calibri"/>
              <a:cs typeface="Calibri"/>
              <a:sym typeface="Calibri"/>
            </a:endParaRPr>
          </a:p>
        </p:txBody>
      </p:sp>
      <p:sp>
        <p:nvSpPr>
          <p:cNvPr id="5" name="Straight Connector 13">
            <a:extLst>
              <a:ext uri="{FF2B5EF4-FFF2-40B4-BE49-F238E27FC236}">
                <a16:creationId xmlns:a16="http://schemas.microsoft.com/office/drawing/2014/main" id="{885D75A7-C6D3-12B0-3704-91863A63A847}"/>
              </a:ext>
            </a:extLst>
          </p:cNvPr>
          <p:cNvSpPr/>
          <p:nvPr/>
        </p:nvSpPr>
        <p:spPr>
          <a:xfrm>
            <a:off x="6364" y="6016080"/>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rgbClr val="000000"/>
              </a:solidFill>
              <a:effectLst/>
              <a:uLnTx/>
              <a:uFillTx/>
              <a:latin typeface="Calibri"/>
              <a:cs typeface="Calibri"/>
              <a:sym typeface="Calibri"/>
            </a:endParaRPr>
          </a:p>
        </p:txBody>
      </p:sp>
      <p:pic>
        <p:nvPicPr>
          <p:cNvPr id="6" name="Picture 9" descr="Picture 9">
            <a:extLst>
              <a:ext uri="{FF2B5EF4-FFF2-40B4-BE49-F238E27FC236}">
                <a16:creationId xmlns:a16="http://schemas.microsoft.com/office/drawing/2014/main" id="{5131324B-5D1F-C939-7214-1BD9CCF57981}"/>
              </a:ext>
            </a:extLst>
          </p:cNvPr>
          <p:cNvPicPr>
            <a:picLocks noChangeAspect="1"/>
          </p:cNvPicPr>
          <p:nvPr/>
        </p:nvPicPr>
        <p:blipFill>
          <a:blip r:embed="rId3"/>
          <a:srcRect l="1" t="55618" r="48291"/>
          <a:stretch>
            <a:fillRect/>
          </a:stretch>
        </p:blipFill>
        <p:spPr>
          <a:xfrm>
            <a:off x="5208261" y="742253"/>
            <a:ext cx="6983739" cy="3670721"/>
          </a:xfrm>
          <a:prstGeom prst="rect">
            <a:avLst/>
          </a:prstGeom>
          <a:ln w="12700">
            <a:miter lim="400000"/>
          </a:ln>
        </p:spPr>
      </p:pic>
      <p:sp>
        <p:nvSpPr>
          <p:cNvPr id="7" name="TextBox 6">
            <a:extLst>
              <a:ext uri="{FF2B5EF4-FFF2-40B4-BE49-F238E27FC236}">
                <a16:creationId xmlns:a16="http://schemas.microsoft.com/office/drawing/2014/main" id="{6757EEF5-23C3-0A1D-BA6C-E4F4469BC307}"/>
              </a:ext>
            </a:extLst>
          </p:cNvPr>
          <p:cNvSpPr txBox="1"/>
          <p:nvPr/>
        </p:nvSpPr>
        <p:spPr>
          <a:xfrm>
            <a:off x="311181" y="1003638"/>
            <a:ext cx="11316916" cy="3477875"/>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x900 Businesses;   99.5% SME’s;   of which  86% Micros</a:t>
            </a: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endParaRP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16,052 jobs directly supported by the marine sector in Cornwall</a:t>
            </a: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endParaRP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plus 1,400 marine volunteers</a:t>
            </a: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endParaRP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Marine sector GDP £1.12 billion per annum to Cornwall economy</a:t>
            </a: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endParaRP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6.4% (1 in 15 people) of Cornwall's employment</a:t>
            </a:r>
          </a:p>
          <a:p>
            <a:pPr marR="0" lvl="0" algn="l" defTabSz="457200" rtl="0" eaLnBrk="1" fontAlgn="base" latinLnBrk="0" hangingPunct="1">
              <a:lnSpc>
                <a:spcPct val="100000"/>
              </a:lnSpc>
              <a:spcBef>
                <a:spcPct val="0"/>
              </a:spcBef>
              <a:spcAft>
                <a:spcPct val="0"/>
              </a:spcAft>
              <a:buClrTx/>
              <a:buSzTx/>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endParaRPr>
          </a:p>
          <a:p>
            <a:pPr marL="285750" marR="0" lvl="0" indent="-285750" algn="l" defTabSz="457200" rtl="0" eaLnBrk="1" fontAlgn="base" latinLnBrk="0" hangingPunct="1">
              <a:lnSpc>
                <a:spcPct val="100000"/>
              </a:lnSpc>
              <a:spcBef>
                <a:spcPct val="0"/>
              </a:spcBef>
              <a:spcAft>
                <a:spcPct val="0"/>
              </a:spcAft>
              <a:buClrTx/>
              <a:buSz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rPr>
              <a:t>60% of sector is Leisure Marine</a:t>
            </a:r>
            <a:endParaRPr kumimoji="0" lang="en-GB" sz="2000" b="0" i="0" u="none" strike="noStrike" kern="1200" cap="none" spc="0" normalizeH="0" baseline="0" noProof="0" dirty="0">
              <a:ln>
                <a:noFill/>
              </a:ln>
              <a:solidFill>
                <a:srgbClr val="333478"/>
              </a:solidFill>
              <a:effectLst/>
              <a:uLnTx/>
              <a:uFillTx/>
              <a:latin typeface="Calibri"/>
              <a:ea typeface="Oxygen" charset="0"/>
              <a:cs typeface="Oxygen" charset="0"/>
            </a:endParaRPr>
          </a:p>
        </p:txBody>
      </p:sp>
      <p:sp>
        <p:nvSpPr>
          <p:cNvPr id="9" name="TextBox 8">
            <a:extLst>
              <a:ext uri="{FF2B5EF4-FFF2-40B4-BE49-F238E27FC236}">
                <a16:creationId xmlns:a16="http://schemas.microsoft.com/office/drawing/2014/main" id="{DB69DDCD-C3BD-F1CB-3769-D53E55FFDA93}"/>
              </a:ext>
            </a:extLst>
          </p:cNvPr>
          <p:cNvSpPr txBox="1"/>
          <p:nvPr/>
        </p:nvSpPr>
        <p:spPr>
          <a:xfrm>
            <a:off x="0" y="4863338"/>
            <a:ext cx="12185636"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solidFill>
                  <a:srgbClr val="002060"/>
                </a:solidFill>
                <a:latin typeface="Gill Sans MT" panose="020B0502020104020203" pitchFamily="34" charset="0"/>
              </a:rPr>
              <a:t>Ports, Harbours and Marinas – Boatbuilding, Ship and Boat Repair - Marine Engineering and Manufacturing </a:t>
            </a:r>
          </a:p>
          <a:p>
            <a:pPr algn="ctr"/>
            <a:r>
              <a:rPr lang="en-US" sz="2000" dirty="0">
                <a:solidFill>
                  <a:srgbClr val="002060"/>
                </a:solidFill>
                <a:latin typeface="Gill Sans MT" panose="020B0502020104020203" pitchFamily="34" charset="0"/>
              </a:rPr>
              <a:t>Marine Leisure, Tourism and Health - Marine Technology, Data and Autonomy - Fisheries and Aquaculture</a:t>
            </a:r>
          </a:p>
          <a:p>
            <a:pPr algn="ctr"/>
            <a:r>
              <a:rPr lang="en-US" sz="2000" dirty="0">
                <a:solidFill>
                  <a:srgbClr val="002060"/>
                </a:solidFill>
                <a:latin typeface="Gill Sans MT" panose="020B0502020104020203" pitchFamily="34" charset="0"/>
              </a:rPr>
              <a:t>Marine and Offshore Resources (Floating Offshore Wind, Wave, Tidal) </a:t>
            </a:r>
            <a:endParaRPr lang="en-GB" sz="2000" dirty="0">
              <a:solidFill>
                <a:srgbClr val="002060"/>
              </a:solidFill>
              <a:latin typeface="Gill Sans MT" panose="020B0502020104020203" pitchFamily="34" charset="0"/>
            </a:endParaRPr>
          </a:p>
        </p:txBody>
      </p:sp>
    </p:spTree>
    <p:extLst>
      <p:ext uri="{BB962C8B-B14F-4D97-AF65-F5344CB8AC3E}">
        <p14:creationId xmlns:p14="http://schemas.microsoft.com/office/powerpoint/2010/main" val="56619182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7" name="Rectangle 14"/>
          <p:cNvSpPr txBox="1"/>
          <p:nvPr/>
        </p:nvSpPr>
        <p:spPr>
          <a:xfrm>
            <a:off x="48903" y="90400"/>
            <a:ext cx="1210056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2060"/>
                </a:solidFill>
                <a:effectLst/>
                <a:uLnTx/>
                <a:uFillTx/>
                <a:latin typeface="Gill Sans MT"/>
                <a:sym typeface="Gill Sans MT"/>
              </a:rPr>
              <a:t>CMA Services and Activities</a:t>
            </a: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a:sym typeface="Gill Sans MT"/>
              </a:rPr>
              <a:t>www.</a:t>
            </a:r>
            <a:r>
              <a:rPr kumimoji="0" lang="en-GB" sz="1800" b="0" i="0" u="none" strike="noStrike" kern="0" cap="none" spc="0" normalizeH="0" baseline="0" noProof="0" dirty="0">
                <a:ln>
                  <a:noFill/>
                </a:ln>
                <a:solidFill>
                  <a:srgbClr val="002060"/>
                </a:solidFill>
                <a:effectLst/>
                <a:uLnTx/>
                <a:uFillTx/>
                <a:latin typeface="Gill Sans MT"/>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a:sym typeface="Gill Sans MT"/>
              </a:rPr>
              <a:t> </a:t>
            </a:r>
          </a:p>
        </p:txBody>
      </p:sp>
      <p:sp>
        <p:nvSpPr>
          <p:cNvPr id="4" name="TextBox 3"/>
          <p:cNvSpPr txBox="1"/>
          <p:nvPr/>
        </p:nvSpPr>
        <p:spPr>
          <a:xfrm>
            <a:off x="390525" y="1143000"/>
            <a:ext cx="53721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2" name="TextBox 21"/>
          <p:cNvSpPr txBox="1"/>
          <p:nvPr/>
        </p:nvSpPr>
        <p:spPr>
          <a:xfrm>
            <a:off x="196982" y="1413642"/>
            <a:ext cx="8544681" cy="387798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457200" lvl="0" indent="-457200">
              <a:lnSpc>
                <a:spcPct val="150000"/>
              </a:lnSpc>
              <a:buBlip>
                <a:blip r:embed="rId3"/>
              </a:buBlip>
            </a:pPr>
            <a:r>
              <a:rPr lang="en-US" sz="2000" dirty="0">
                <a:solidFill>
                  <a:srgbClr val="002060"/>
                </a:solidFill>
                <a:latin typeface="Gill Sans MT" panose="020B0502020104020203" pitchFamily="34" charset="0"/>
              </a:rPr>
              <a:t>Supporting Your School To Meet Gatsby Benchmarks </a:t>
            </a:r>
          </a:p>
          <a:p>
            <a:pPr marL="457200" lvl="0" indent="-457200">
              <a:lnSpc>
                <a:spcPct val="150000"/>
              </a:lnSpc>
              <a:buBlip>
                <a:blip r:embed="rId3"/>
              </a:buBlip>
            </a:pPr>
            <a:r>
              <a:rPr lang="en-US" sz="2000" dirty="0">
                <a:solidFill>
                  <a:srgbClr val="002060"/>
                </a:solidFill>
                <a:latin typeface="Gill Sans MT" panose="020B0502020104020203" pitchFamily="34" charset="0"/>
              </a:rPr>
              <a:t>Bespoke, flexible and tailored support</a:t>
            </a:r>
            <a:endPar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457200" lvl="0" indent="-457200">
              <a:lnSpc>
                <a:spcPct val="150000"/>
              </a:lnSpc>
              <a:buBlip>
                <a:blip r:embed="rId3"/>
              </a:buBlip>
            </a:pPr>
            <a:r>
              <a:rPr lang="en-GB" sz="2000" dirty="0">
                <a:solidFill>
                  <a:srgbClr val="002060"/>
                </a:solidFill>
                <a:latin typeface="Gill Sans MT" panose="020B0502020104020203" pitchFamily="34" charset="0"/>
              </a:rPr>
              <a:t>Courses, Workshops, Engagement &amp; Delivery </a:t>
            </a: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Employability skills workshops </a:t>
            </a:r>
          </a:p>
          <a:p>
            <a:pPr marL="457200" lvl="0" indent="-457200">
              <a:lnSpc>
                <a:spcPct val="150000"/>
              </a:lnSpc>
              <a:buBlip>
                <a:blip r:embed="rId3"/>
              </a:buBlip>
            </a:pPr>
            <a:r>
              <a:rPr lang="en-GB" sz="2000" dirty="0">
                <a:solidFill>
                  <a:srgbClr val="002060"/>
                </a:solidFill>
                <a:latin typeface="Gill Sans MT" panose="020B0502020104020203" pitchFamily="34" charset="0"/>
              </a:rPr>
              <a:t>Boatbuilding, Sustainability, Engineering Days </a:t>
            </a:r>
          </a:p>
          <a:p>
            <a:pPr marL="457200" marR="0" lvl="0" indent="-457200" algn="l" defTabSz="914400" rtl="0" eaLnBrk="1" fontAlgn="auto" latinLnBrk="0" hangingPunct="0">
              <a:lnSpc>
                <a:spcPct val="150000"/>
              </a:lnSpc>
              <a:spcBef>
                <a:spcPts val="0"/>
              </a:spcBef>
              <a:spcAft>
                <a:spcPts val="0"/>
              </a:spcAft>
              <a:buClrTx/>
              <a:buSz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Prepare to Earn - Accredited training courses </a:t>
            </a:r>
          </a:p>
          <a:p>
            <a:pPr marL="457200" marR="0" lvl="0" indent="-457200" algn="l" defTabSz="914400" rtl="0" eaLnBrk="1" fontAlgn="auto" latinLnBrk="0" hangingPunct="0">
              <a:lnSpc>
                <a:spcPct val="150000"/>
              </a:lnSpc>
              <a:spcBef>
                <a:spcPts val="0"/>
              </a:spcBef>
              <a:spcAft>
                <a:spcPts val="0"/>
              </a:spcAft>
              <a:buClrTx/>
              <a:buSzTx/>
              <a:buBlip>
                <a:blip r:embed="rId3"/>
              </a:buBlip>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Money Matters and Budgeting Skills</a:t>
            </a:r>
            <a:endPar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457200" marR="0" lvl="0" indent="-457200" algn="l" defTabSz="914400" rtl="0" eaLnBrk="1" fontAlgn="auto" latinLnBrk="0" hangingPunct="0">
              <a:lnSpc>
                <a:spcPct val="150000"/>
              </a:lnSpc>
              <a:spcBef>
                <a:spcPts val="0"/>
              </a:spcBef>
              <a:spcAft>
                <a:spcPts val="0"/>
              </a:spcAft>
              <a:buClrTx/>
              <a:buSz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Employer/Ambassador engagements - Site visits, talks, work experience</a:t>
            </a:r>
            <a:endPar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lvl="0">
              <a:lnSpc>
                <a:spcPct val="150000"/>
              </a:lnSpc>
            </a:pPr>
            <a:endParaRPr lang="en-GB" sz="2400" dirty="0">
              <a:solidFill>
                <a:srgbClr val="000000"/>
              </a:solidFill>
            </a:endParaRPr>
          </a:p>
        </p:txBody>
      </p:sp>
      <p:pic>
        <p:nvPicPr>
          <p:cNvPr id="2" name="Picture 1">
            <a:extLst>
              <a:ext uri="{FF2B5EF4-FFF2-40B4-BE49-F238E27FC236}">
                <a16:creationId xmlns:a16="http://schemas.microsoft.com/office/drawing/2014/main" id="{D06EA327-34BC-63BA-91E2-EAD62CB11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pic>
        <p:nvPicPr>
          <p:cNvPr id="9" name="Picture 8">
            <a:extLst>
              <a:ext uri="{FF2B5EF4-FFF2-40B4-BE49-F238E27FC236}">
                <a16:creationId xmlns:a16="http://schemas.microsoft.com/office/drawing/2014/main" id="{FF2C6F80-098E-7F82-6F66-CEC79D951859}"/>
              </a:ext>
            </a:extLst>
          </p:cNvPr>
          <p:cNvPicPr>
            <a:picLocks noChangeAspect="1"/>
          </p:cNvPicPr>
          <p:nvPr/>
        </p:nvPicPr>
        <p:blipFill>
          <a:blip r:embed="rId5"/>
          <a:srcRect t="13804" r="9614"/>
          <a:stretch/>
        </p:blipFill>
        <p:spPr>
          <a:xfrm>
            <a:off x="8741663" y="1845637"/>
            <a:ext cx="3160520" cy="3013991"/>
          </a:xfrm>
          <a:prstGeom prst="rect">
            <a:avLst/>
          </a:prstGeom>
        </p:spPr>
      </p:pic>
    </p:spTree>
    <p:extLst>
      <p:ext uri="{BB962C8B-B14F-4D97-AF65-F5344CB8AC3E}">
        <p14:creationId xmlns:p14="http://schemas.microsoft.com/office/powerpoint/2010/main" val="306929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endParaRPr/>
          </a:p>
        </p:txBody>
      </p:sp>
      <p:pic>
        <p:nvPicPr>
          <p:cNvPr id="5" name="Picture 4">
            <a:extLst>
              <a:ext uri="{FF2B5EF4-FFF2-40B4-BE49-F238E27FC236}">
                <a16:creationId xmlns:a16="http://schemas.microsoft.com/office/drawing/2014/main" id="{34395F76-0ED1-2D5C-70BF-95DBE0FDC11B}"/>
              </a:ext>
            </a:extLst>
          </p:cNvPr>
          <p:cNvPicPr>
            <a:picLocks noChangeAspect="1"/>
          </p:cNvPicPr>
          <p:nvPr/>
        </p:nvPicPr>
        <p:blipFill>
          <a:blip r:embed="rId3"/>
          <a:stretch>
            <a:fillRect/>
          </a:stretch>
        </p:blipFill>
        <p:spPr>
          <a:xfrm>
            <a:off x="79884" y="872203"/>
            <a:ext cx="1926118" cy="2556795"/>
          </a:xfrm>
          <a:prstGeom prst="rect">
            <a:avLst/>
          </a:prstGeom>
        </p:spPr>
      </p:pic>
      <p:pic>
        <p:nvPicPr>
          <p:cNvPr id="9" name="Picture 8">
            <a:extLst>
              <a:ext uri="{FF2B5EF4-FFF2-40B4-BE49-F238E27FC236}">
                <a16:creationId xmlns:a16="http://schemas.microsoft.com/office/drawing/2014/main" id="{34CB3770-3CBA-14DD-DAF3-CE7BAE48BECD}"/>
              </a:ext>
            </a:extLst>
          </p:cNvPr>
          <p:cNvPicPr>
            <a:picLocks noChangeAspect="1"/>
          </p:cNvPicPr>
          <p:nvPr/>
        </p:nvPicPr>
        <p:blipFill>
          <a:blip r:embed="rId4" cstate="print">
            <a:extLst>
              <a:ext uri="{28A0092B-C50C-407E-A947-70E740481C1C}">
                <a14:useLocalDpi xmlns:a14="http://schemas.microsoft.com/office/drawing/2010/main" val="0"/>
              </a:ext>
            </a:extLst>
          </a:blip>
          <a:srcRect b="19370"/>
          <a:stretch/>
        </p:blipFill>
        <p:spPr>
          <a:xfrm>
            <a:off x="3471182" y="3542737"/>
            <a:ext cx="2455025" cy="1321404"/>
          </a:xfrm>
          <a:prstGeom prst="rect">
            <a:avLst/>
          </a:prstGeom>
        </p:spPr>
      </p:pic>
      <p:pic>
        <p:nvPicPr>
          <p:cNvPr id="13" name="Picture 12">
            <a:extLst>
              <a:ext uri="{FF2B5EF4-FFF2-40B4-BE49-F238E27FC236}">
                <a16:creationId xmlns:a16="http://schemas.microsoft.com/office/drawing/2014/main" id="{12DC0359-5C8B-DB5F-52CF-9C35FC9F11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5531" y="3525187"/>
            <a:ext cx="3160297" cy="2285651"/>
          </a:xfrm>
          <a:prstGeom prst="rect">
            <a:avLst/>
          </a:prstGeom>
        </p:spPr>
      </p:pic>
      <p:pic>
        <p:nvPicPr>
          <p:cNvPr id="15" name="Picture 14">
            <a:extLst>
              <a:ext uri="{FF2B5EF4-FFF2-40B4-BE49-F238E27FC236}">
                <a16:creationId xmlns:a16="http://schemas.microsoft.com/office/drawing/2014/main" id="{B4CE876C-123E-7AB6-2D46-C2B08A6B36A9}"/>
              </a:ext>
            </a:extLst>
          </p:cNvPr>
          <p:cNvPicPr>
            <a:picLocks noChangeAspect="1"/>
          </p:cNvPicPr>
          <p:nvPr/>
        </p:nvPicPr>
        <p:blipFill>
          <a:blip r:embed="rId6" cstate="print">
            <a:extLst>
              <a:ext uri="{28A0092B-C50C-407E-A947-70E740481C1C}">
                <a14:useLocalDpi xmlns:a14="http://schemas.microsoft.com/office/drawing/2010/main" val="0"/>
              </a:ext>
            </a:extLst>
          </a:blip>
          <a:srcRect l="5838" r="-2300"/>
          <a:stretch/>
        </p:blipFill>
        <p:spPr>
          <a:xfrm>
            <a:off x="9214653" y="3537726"/>
            <a:ext cx="2900516" cy="2255197"/>
          </a:xfrm>
          <a:prstGeom prst="rect">
            <a:avLst/>
          </a:prstGeom>
        </p:spPr>
      </p:pic>
      <p:pic>
        <p:nvPicPr>
          <p:cNvPr id="21" name="Picture 20">
            <a:extLst>
              <a:ext uri="{FF2B5EF4-FFF2-40B4-BE49-F238E27FC236}">
                <a16:creationId xmlns:a16="http://schemas.microsoft.com/office/drawing/2014/main" id="{EFD25426-D7F0-3010-E283-DAE457172F8B}"/>
              </a:ext>
            </a:extLst>
          </p:cNvPr>
          <p:cNvPicPr>
            <a:picLocks noChangeAspect="1"/>
          </p:cNvPicPr>
          <p:nvPr/>
        </p:nvPicPr>
        <p:blipFill>
          <a:blip r:embed="rId7" cstate="print">
            <a:extLst>
              <a:ext uri="{28A0092B-C50C-407E-A947-70E740481C1C}">
                <a14:useLocalDpi xmlns:a14="http://schemas.microsoft.com/office/drawing/2010/main" val="0"/>
              </a:ext>
            </a:extLst>
          </a:blip>
          <a:srcRect l="9170"/>
          <a:stretch/>
        </p:blipFill>
        <p:spPr>
          <a:xfrm>
            <a:off x="2111643" y="2398812"/>
            <a:ext cx="1728457" cy="1069715"/>
          </a:xfrm>
          <a:prstGeom prst="rect">
            <a:avLst/>
          </a:prstGeom>
        </p:spPr>
      </p:pic>
      <p:pic>
        <p:nvPicPr>
          <p:cNvPr id="23" name="Picture 22">
            <a:extLst>
              <a:ext uri="{FF2B5EF4-FFF2-40B4-BE49-F238E27FC236}">
                <a16:creationId xmlns:a16="http://schemas.microsoft.com/office/drawing/2014/main" id="{593F6BEE-99E9-B040-F792-66D78FB89E2D}"/>
              </a:ext>
            </a:extLst>
          </p:cNvPr>
          <p:cNvPicPr>
            <a:picLocks noChangeAspect="1"/>
          </p:cNvPicPr>
          <p:nvPr/>
        </p:nvPicPr>
        <p:blipFill>
          <a:blip r:embed="rId8" cstate="print">
            <a:extLst>
              <a:ext uri="{28A0092B-C50C-407E-A947-70E740481C1C}">
                <a14:useLocalDpi xmlns:a14="http://schemas.microsoft.com/office/drawing/2010/main" val="0"/>
              </a:ext>
            </a:extLst>
          </a:blip>
          <a:srcRect l="9671"/>
          <a:stretch/>
        </p:blipFill>
        <p:spPr>
          <a:xfrm>
            <a:off x="2111642" y="889463"/>
            <a:ext cx="1728457" cy="1435139"/>
          </a:xfrm>
          <a:prstGeom prst="rect">
            <a:avLst/>
          </a:prstGeom>
        </p:spPr>
      </p:pic>
      <p:pic>
        <p:nvPicPr>
          <p:cNvPr id="33" name="Picture 32">
            <a:extLst>
              <a:ext uri="{FF2B5EF4-FFF2-40B4-BE49-F238E27FC236}">
                <a16:creationId xmlns:a16="http://schemas.microsoft.com/office/drawing/2014/main" id="{D51AE13E-5563-5859-1CDC-6A9BE0D01BE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0419" y="3535805"/>
            <a:ext cx="1513655" cy="1063508"/>
          </a:xfrm>
          <a:prstGeom prst="rect">
            <a:avLst/>
          </a:prstGeom>
        </p:spPr>
      </p:pic>
      <p:pic>
        <p:nvPicPr>
          <p:cNvPr id="35" name="Picture 34">
            <a:extLst>
              <a:ext uri="{FF2B5EF4-FFF2-40B4-BE49-F238E27FC236}">
                <a16:creationId xmlns:a16="http://schemas.microsoft.com/office/drawing/2014/main" id="{AB88A7AE-AF39-C3BA-F9CA-BB464904266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14653" y="1791031"/>
            <a:ext cx="2349861" cy="1633519"/>
          </a:xfrm>
          <a:prstGeom prst="rect">
            <a:avLst/>
          </a:prstGeom>
        </p:spPr>
      </p:pic>
      <p:pic>
        <p:nvPicPr>
          <p:cNvPr id="36" name="Picture 35">
            <a:extLst>
              <a:ext uri="{FF2B5EF4-FFF2-40B4-BE49-F238E27FC236}">
                <a16:creationId xmlns:a16="http://schemas.microsoft.com/office/drawing/2014/main" id="{AB8D9A7D-7B01-E165-4068-A90A1FBDA6C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17803" y="4677365"/>
            <a:ext cx="1479309" cy="1109481"/>
          </a:xfrm>
          <a:prstGeom prst="rect">
            <a:avLst/>
          </a:prstGeom>
        </p:spPr>
      </p:pic>
      <p:pic>
        <p:nvPicPr>
          <p:cNvPr id="37" name="Picture 36">
            <a:extLst>
              <a:ext uri="{FF2B5EF4-FFF2-40B4-BE49-F238E27FC236}">
                <a16:creationId xmlns:a16="http://schemas.microsoft.com/office/drawing/2014/main" id="{F55B9D88-A01A-6680-751D-7E2A5F2A261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7335" b="12204"/>
          <a:stretch/>
        </p:blipFill>
        <p:spPr>
          <a:xfrm>
            <a:off x="3457958" y="4864140"/>
            <a:ext cx="2423702" cy="917267"/>
          </a:xfrm>
          <a:prstGeom prst="rect">
            <a:avLst/>
          </a:prstGeom>
        </p:spPr>
      </p:pic>
      <p:pic>
        <p:nvPicPr>
          <p:cNvPr id="38" name="Picture 37">
            <a:extLst>
              <a:ext uri="{FF2B5EF4-FFF2-40B4-BE49-F238E27FC236}">
                <a16:creationId xmlns:a16="http://schemas.microsoft.com/office/drawing/2014/main" id="{AE3E5DBF-3C03-D221-E0DD-B5F7C271D89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831" y="3505871"/>
            <a:ext cx="1734763" cy="2313470"/>
          </a:xfrm>
          <a:prstGeom prst="rect">
            <a:avLst/>
          </a:prstGeom>
        </p:spPr>
      </p:pic>
      <p:sp>
        <p:nvSpPr>
          <p:cNvPr id="39" name="Rectangle 38">
            <a:extLst>
              <a:ext uri="{FF2B5EF4-FFF2-40B4-BE49-F238E27FC236}">
                <a16:creationId xmlns:a16="http://schemas.microsoft.com/office/drawing/2014/main" id="{53DDE698-2823-6255-59D9-02D146462F63}"/>
              </a:ext>
            </a:extLst>
          </p:cNvPr>
          <p:cNvSpPr/>
          <p:nvPr/>
        </p:nvSpPr>
        <p:spPr>
          <a:xfrm>
            <a:off x="1740767" y="6082276"/>
            <a:ext cx="2470205" cy="707886"/>
          </a:xfrm>
          <a:prstGeom prst="rect">
            <a:avLst/>
          </a:prstGeom>
        </p:spPr>
        <p:txBody>
          <a:bodyPr wrap="square">
            <a:spAutoFit/>
          </a:bodyPr>
          <a:lstStyle/>
          <a:p>
            <a:pPr marL="171450" indent="-171450" hangingPunct="1">
              <a:buFont typeface="Arial" panose="020B0604020202020204" pitchFamily="34" charset="0"/>
              <a:buChar char="•"/>
              <a:defRPr/>
            </a:pPr>
            <a:r>
              <a:rPr lang="en-GB" sz="1000" b="1" kern="1200" dirty="0">
                <a:solidFill>
                  <a:srgbClr val="002060"/>
                </a:solidFill>
                <a:latin typeface="Gill Sans MT" panose="020B0502020104020203" pitchFamily="34" charset="0"/>
              </a:rPr>
              <a:t>Maritime Roadshow for Girls</a:t>
            </a:r>
          </a:p>
          <a:p>
            <a:pPr marL="171450" indent="-171450" hangingPunct="1">
              <a:buFont typeface="Arial" panose="020B0604020202020204" pitchFamily="34" charset="0"/>
              <a:buChar char="•"/>
              <a:defRPr/>
            </a:pPr>
            <a:r>
              <a:rPr lang="en-GB" sz="1000" b="1" kern="1200" dirty="0">
                <a:solidFill>
                  <a:srgbClr val="002060"/>
                </a:solidFill>
                <a:latin typeface="Gill Sans MT" panose="020B0502020104020203" pitchFamily="34" charset="0"/>
              </a:rPr>
              <a:t>STEM based Lego Submerged</a:t>
            </a:r>
          </a:p>
          <a:p>
            <a:pPr marL="171450" indent="-171450" hangingPunct="1">
              <a:buFont typeface="Arial" panose="020B0604020202020204" pitchFamily="34" charset="0"/>
              <a:buChar char="•"/>
              <a:defRPr/>
            </a:pPr>
            <a:r>
              <a:rPr lang="en-GB" sz="1000" b="1" kern="1200" dirty="0">
                <a:solidFill>
                  <a:srgbClr val="002060"/>
                </a:solidFill>
                <a:latin typeface="Gill Sans MT" panose="020B0502020104020203" pitchFamily="34" charset="0"/>
              </a:rPr>
              <a:t>Virtual Reality based learning</a:t>
            </a:r>
          </a:p>
          <a:p>
            <a:pPr marL="171450" indent="-171450" hangingPunct="1">
              <a:buFont typeface="Arial" panose="020B0604020202020204" pitchFamily="34" charset="0"/>
              <a:buChar char="•"/>
              <a:defRPr/>
            </a:pPr>
            <a:r>
              <a:rPr lang="en-GB" sz="1000" b="1" kern="1200" dirty="0">
                <a:solidFill>
                  <a:srgbClr val="002060"/>
                </a:solidFill>
                <a:latin typeface="Gill Sans MT" panose="020B0502020104020203" pitchFamily="34" charset="0"/>
              </a:rPr>
              <a:t>Work Placements </a:t>
            </a:r>
          </a:p>
        </p:txBody>
      </p:sp>
      <p:pic>
        <p:nvPicPr>
          <p:cNvPr id="41" name="Picture 40">
            <a:extLst>
              <a:ext uri="{FF2B5EF4-FFF2-40B4-BE49-F238E27FC236}">
                <a16:creationId xmlns:a16="http://schemas.microsoft.com/office/drawing/2014/main" id="{2C4CD6B8-2607-5D6E-3B08-67A825DF15E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93167" y="878127"/>
            <a:ext cx="1922661" cy="2564049"/>
          </a:xfrm>
          <a:prstGeom prst="rect">
            <a:avLst/>
          </a:prstGeom>
        </p:spPr>
      </p:pic>
      <p:pic>
        <p:nvPicPr>
          <p:cNvPr id="42" name="Picture 41">
            <a:extLst>
              <a:ext uri="{FF2B5EF4-FFF2-40B4-BE49-F238E27FC236}">
                <a16:creationId xmlns:a16="http://schemas.microsoft.com/office/drawing/2014/main" id="{6E60A02B-4E51-3242-55B9-8C81708EDCE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981539" y="1818533"/>
            <a:ext cx="1121202" cy="737810"/>
          </a:xfrm>
          <a:prstGeom prst="rect">
            <a:avLst/>
          </a:prstGeom>
        </p:spPr>
      </p:pic>
      <p:pic>
        <p:nvPicPr>
          <p:cNvPr id="43" name="Picture 42">
            <a:extLst>
              <a:ext uri="{FF2B5EF4-FFF2-40B4-BE49-F238E27FC236}">
                <a16:creationId xmlns:a16="http://schemas.microsoft.com/office/drawing/2014/main" id="{4B680D3E-A8EA-CC24-1448-B7A8F972D5D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90735" y="2620766"/>
            <a:ext cx="1108382" cy="831286"/>
          </a:xfrm>
          <a:prstGeom prst="rect">
            <a:avLst/>
          </a:prstGeom>
        </p:spPr>
      </p:pic>
      <p:pic>
        <p:nvPicPr>
          <p:cNvPr id="44" name="Picture 43">
            <a:extLst>
              <a:ext uri="{FF2B5EF4-FFF2-40B4-BE49-F238E27FC236}">
                <a16:creationId xmlns:a16="http://schemas.microsoft.com/office/drawing/2014/main" id="{0F4A4D1D-D169-1C83-ADA5-816C4A61EDA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82371" y="889463"/>
            <a:ext cx="1116745" cy="837558"/>
          </a:xfrm>
          <a:prstGeom prst="rect">
            <a:avLst/>
          </a:prstGeom>
        </p:spPr>
      </p:pic>
      <p:pic>
        <p:nvPicPr>
          <p:cNvPr id="45" name="Picture 44">
            <a:extLst>
              <a:ext uri="{FF2B5EF4-FFF2-40B4-BE49-F238E27FC236}">
                <a16:creationId xmlns:a16="http://schemas.microsoft.com/office/drawing/2014/main" id="{EB56F069-06AA-33AD-AD4D-6FDE4A76E51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945739" y="878510"/>
            <a:ext cx="1942514" cy="2590017"/>
          </a:xfrm>
          <a:prstGeom prst="rect">
            <a:avLst/>
          </a:prstGeom>
        </p:spPr>
      </p:pic>
      <p:sp>
        <p:nvSpPr>
          <p:cNvPr id="53" name="TextBox 52">
            <a:extLst>
              <a:ext uri="{FF2B5EF4-FFF2-40B4-BE49-F238E27FC236}">
                <a16:creationId xmlns:a16="http://schemas.microsoft.com/office/drawing/2014/main" id="{05A1CD57-9296-7891-D361-65A0F3D43C22}"/>
              </a:ext>
            </a:extLst>
          </p:cNvPr>
          <p:cNvSpPr txBox="1"/>
          <p:nvPr/>
        </p:nvSpPr>
        <p:spPr>
          <a:xfrm>
            <a:off x="6425380" y="6091441"/>
            <a:ext cx="6105832"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School Outreach Programme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Vocational and Employability Training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 Industry Visits and Education Days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Work Experience</a:t>
            </a:r>
          </a:p>
        </p:txBody>
      </p:sp>
      <p:sp>
        <p:nvSpPr>
          <p:cNvPr id="2" name="Rectangle 14">
            <a:extLst>
              <a:ext uri="{FF2B5EF4-FFF2-40B4-BE49-F238E27FC236}">
                <a16:creationId xmlns:a16="http://schemas.microsoft.com/office/drawing/2014/main" id="{7466B04B-A756-5B0F-B59A-34AD139103DB}"/>
              </a:ext>
            </a:extLst>
          </p:cNvPr>
          <p:cNvSpPr txBox="1"/>
          <p:nvPr/>
        </p:nvSpPr>
        <p:spPr>
          <a:xfrm>
            <a:off x="91440" y="0"/>
            <a:ext cx="12100560"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defTabSz="914400" rtl="0" eaLnBrk="1" fontAlgn="auto" latinLnBrk="0" hangingPunct="0">
              <a:lnSpc>
                <a:spcPct val="100000"/>
              </a:lnSpc>
              <a:spcBef>
                <a:spcPts val="0"/>
              </a:spcBef>
              <a:spcAft>
                <a:spcPts val="0"/>
              </a:spcAft>
              <a:buClrTx/>
              <a:buSzTx/>
              <a:buFontTx/>
              <a:buNone/>
              <a:tabLst/>
              <a:defRPr/>
            </a:pPr>
            <a:r>
              <a:rPr lang="en-GB" sz="4400" noProof="0" dirty="0"/>
              <a:t>Engagements</a:t>
            </a:r>
            <a:r>
              <a:rPr lang="en-GB" sz="4400" dirty="0"/>
              <a:t> and </a:t>
            </a:r>
            <a:r>
              <a:rPr lang="en-GB" sz="4400" noProof="0" dirty="0"/>
              <a:t>Activities</a:t>
            </a:r>
            <a:endParaRPr kumimoji="0" lang="en-GB" sz="4400" b="1" i="0" u="none" strike="noStrike" kern="0" cap="none" spc="0" normalizeH="0" baseline="0" noProof="0" dirty="0">
              <a:ln>
                <a:noFill/>
              </a:ln>
              <a:solidFill>
                <a:srgbClr val="002060"/>
              </a:solidFill>
              <a:effectLst/>
              <a:uLnTx/>
              <a:uFillTx/>
              <a:sym typeface="Gill Sans MT"/>
            </a:endParaRPr>
          </a:p>
        </p:txBody>
      </p:sp>
      <p:pic>
        <p:nvPicPr>
          <p:cNvPr id="3" name="Picture 2">
            <a:extLst>
              <a:ext uri="{FF2B5EF4-FFF2-40B4-BE49-F238E27FC236}">
                <a16:creationId xmlns:a16="http://schemas.microsoft.com/office/drawing/2014/main" id="{4E8F9A0D-152A-B39C-4A6E-894BA985445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Tree>
    <p:extLst>
      <p:ext uri="{BB962C8B-B14F-4D97-AF65-F5344CB8AC3E}">
        <p14:creationId xmlns:p14="http://schemas.microsoft.com/office/powerpoint/2010/main" val="1147411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7" name="Rectangle 14"/>
          <p:cNvSpPr txBox="1"/>
          <p:nvPr/>
        </p:nvSpPr>
        <p:spPr>
          <a:xfrm>
            <a:off x="48903" y="90400"/>
            <a:ext cx="1210056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2060"/>
                </a:solidFill>
                <a:effectLst/>
                <a:uLnTx/>
                <a:uFillTx/>
                <a:latin typeface="Gill Sans MT"/>
                <a:sym typeface="Gill Sans MT"/>
              </a:rPr>
              <a:t>CMA</a:t>
            </a: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a:sym typeface="Gill Sans MT"/>
              </a:rPr>
              <a:t>www.</a:t>
            </a:r>
            <a:r>
              <a:rPr kumimoji="0" lang="en-GB" sz="1800" b="0" i="0" u="none" strike="noStrike" kern="0" cap="none" spc="0" normalizeH="0" baseline="0" noProof="0" dirty="0">
                <a:ln>
                  <a:noFill/>
                </a:ln>
                <a:solidFill>
                  <a:srgbClr val="002060"/>
                </a:solidFill>
                <a:effectLst/>
                <a:uLnTx/>
                <a:uFillTx/>
                <a:latin typeface="Gill Sans MT"/>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a:sym typeface="Gill Sans MT"/>
              </a:rPr>
              <a:t> </a:t>
            </a:r>
          </a:p>
        </p:txBody>
      </p:sp>
      <p:sp>
        <p:nvSpPr>
          <p:cNvPr id="4" name="TextBox 3"/>
          <p:cNvSpPr txBox="1"/>
          <p:nvPr/>
        </p:nvSpPr>
        <p:spPr>
          <a:xfrm>
            <a:off x="390525" y="1143000"/>
            <a:ext cx="53721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2" name="TextBox 21"/>
          <p:cNvSpPr txBox="1"/>
          <p:nvPr/>
        </p:nvSpPr>
        <p:spPr>
          <a:xfrm>
            <a:off x="105145" y="1143000"/>
            <a:ext cx="8097951" cy="507831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457200" lvl="0" indent="-457200">
              <a:lnSpc>
                <a:spcPct val="150000"/>
              </a:lnSpc>
              <a:buBlip>
                <a:blip r:embed="rId3"/>
              </a:buBlip>
            </a:pPr>
            <a:r>
              <a:rPr lang="en-US" sz="2400" dirty="0">
                <a:solidFill>
                  <a:srgbClr val="002060"/>
                </a:solidFill>
              </a:rPr>
              <a:t>We discover your individual school needs, gaps and the support you require </a:t>
            </a:r>
          </a:p>
          <a:p>
            <a:pPr marL="457200" lvl="0" indent="-457200">
              <a:lnSpc>
                <a:spcPct val="150000"/>
              </a:lnSpc>
              <a:buBlip>
                <a:blip r:embed="rId3"/>
              </a:buBlip>
            </a:pPr>
            <a:r>
              <a:rPr lang="en-US" sz="2400" dirty="0">
                <a:solidFill>
                  <a:srgbClr val="002060"/>
                </a:solidFill>
              </a:rPr>
              <a:t>We provide solutions to support your school and students </a:t>
            </a:r>
          </a:p>
          <a:p>
            <a:pPr marL="457200" lvl="0" indent="-457200">
              <a:lnSpc>
                <a:spcPct val="150000"/>
              </a:lnSpc>
              <a:buBlip>
                <a:blip r:embed="rId3"/>
              </a:buBlip>
            </a:pPr>
            <a:r>
              <a:rPr lang="en-US" sz="2400" dirty="0">
                <a:solidFill>
                  <a:srgbClr val="002060"/>
                </a:solidFill>
              </a:rPr>
              <a:t>We can create new and bespoke delivery packages for your school </a:t>
            </a:r>
          </a:p>
          <a:p>
            <a:pPr marL="457200" lvl="0" indent="-457200">
              <a:lnSpc>
                <a:spcPct val="150000"/>
              </a:lnSpc>
              <a:buBlip>
                <a:blip r:embed="rId3"/>
              </a:buBlip>
            </a:pPr>
            <a:r>
              <a:rPr lang="en-US" sz="2400" dirty="0">
                <a:solidFill>
                  <a:srgbClr val="002060"/>
                </a:solidFill>
              </a:rPr>
              <a:t>We think about the next generational workforce – and want students to understand the brilliant careers and opportunities in Cornwall</a:t>
            </a:r>
          </a:p>
          <a:p>
            <a:pPr marL="457200" lvl="0" indent="-457200">
              <a:lnSpc>
                <a:spcPct val="150000"/>
              </a:lnSpc>
              <a:buBlip>
                <a:blip r:embed="rId3"/>
              </a:buBlip>
            </a:pPr>
            <a:endParaRPr lang="en-US" sz="2400" dirty="0">
              <a:solidFill>
                <a:srgbClr val="002060"/>
              </a:solidFill>
            </a:endParaRPr>
          </a:p>
        </p:txBody>
      </p:sp>
      <p:pic>
        <p:nvPicPr>
          <p:cNvPr id="2" name="Picture 1">
            <a:extLst>
              <a:ext uri="{FF2B5EF4-FFF2-40B4-BE49-F238E27FC236}">
                <a16:creationId xmlns:a16="http://schemas.microsoft.com/office/drawing/2014/main" id="{D06EA327-34BC-63BA-91E2-EAD62CB11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pic>
        <p:nvPicPr>
          <p:cNvPr id="9" name="Picture 8">
            <a:extLst>
              <a:ext uri="{FF2B5EF4-FFF2-40B4-BE49-F238E27FC236}">
                <a16:creationId xmlns:a16="http://schemas.microsoft.com/office/drawing/2014/main" id="{FF2C6F80-098E-7F82-6F66-CEC79D951859}"/>
              </a:ext>
            </a:extLst>
          </p:cNvPr>
          <p:cNvPicPr>
            <a:picLocks noChangeAspect="1"/>
          </p:cNvPicPr>
          <p:nvPr/>
        </p:nvPicPr>
        <p:blipFill>
          <a:blip r:embed="rId5"/>
          <a:srcRect t="13804" r="9614"/>
          <a:stretch/>
        </p:blipFill>
        <p:spPr>
          <a:xfrm>
            <a:off x="8527683" y="1923533"/>
            <a:ext cx="3157314" cy="3010933"/>
          </a:xfrm>
          <a:prstGeom prst="rect">
            <a:avLst/>
          </a:prstGeom>
        </p:spPr>
      </p:pic>
    </p:spTree>
    <p:extLst>
      <p:ext uri="{BB962C8B-B14F-4D97-AF65-F5344CB8AC3E}">
        <p14:creationId xmlns:p14="http://schemas.microsoft.com/office/powerpoint/2010/main" val="32373659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Rectangle 14"/>
          <p:cNvSpPr txBox="1"/>
          <p:nvPr/>
        </p:nvSpPr>
        <p:spPr>
          <a:xfrm>
            <a:off x="226105" y="106444"/>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r>
              <a:rPr lang="en-GB" sz="4000" dirty="0"/>
              <a:t>Any Questions? </a:t>
            </a:r>
            <a:endParaRPr sz="4000" dirty="0"/>
          </a:p>
        </p:txBody>
      </p:sp>
      <p:grpSp>
        <p:nvGrpSpPr>
          <p:cNvPr id="2" name="Group 1"/>
          <p:cNvGrpSpPr/>
          <p:nvPr/>
        </p:nvGrpSpPr>
        <p:grpSpPr>
          <a:xfrm>
            <a:off x="0" y="4663590"/>
            <a:ext cx="12192000" cy="1169868"/>
            <a:chOff x="3064908" y="3200293"/>
            <a:chExt cx="6325375" cy="782575"/>
          </a:xfrm>
        </p:grpSpPr>
        <p:sp>
          <p:nvSpPr>
            <p:cNvPr id="374" name="Rectangle 8"/>
            <p:cNvSpPr txBox="1"/>
            <p:nvPr/>
          </p:nvSpPr>
          <p:spPr>
            <a:xfrm>
              <a:off x="3064908" y="3200293"/>
              <a:ext cx="6325375" cy="350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b="1">
                  <a:latin typeface="Gill Sans MT"/>
                  <a:ea typeface="Gill Sans MT"/>
                  <a:cs typeface="Gill Sans MT"/>
                  <a:sym typeface="Gill Sans MT"/>
                </a:defRPr>
              </a:pPr>
              <a:r>
                <a:rPr sz="2800" u="sng" dirty="0">
                  <a:solidFill>
                    <a:srgbClr val="0563C1"/>
                  </a:solidFill>
                  <a:uFill>
                    <a:solidFill>
                      <a:srgbClr val="0563C1"/>
                    </a:solidFill>
                  </a:uFill>
                  <a:hlinkClick r:id="rId3"/>
                </a:rPr>
                <a:t>academy@cornwallmarine.net</a:t>
              </a:r>
            </a:p>
          </p:txBody>
        </p:sp>
        <p:sp>
          <p:nvSpPr>
            <p:cNvPr id="375" name="Rectangle 8"/>
            <p:cNvSpPr txBox="1"/>
            <p:nvPr/>
          </p:nvSpPr>
          <p:spPr>
            <a:xfrm>
              <a:off x="3064908" y="3632864"/>
              <a:ext cx="6325375" cy="350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algn="ctr"/>
              <a:r>
                <a:rPr lang="en-US" sz="2800" b="1" dirty="0">
                  <a:hlinkClick r:id="rId4"/>
                </a:rPr>
                <a:t>www.cornwallmarineacademy.co.uk</a:t>
              </a:r>
              <a:r>
                <a:rPr lang="en-US" sz="2800" b="1" dirty="0"/>
                <a:t> </a:t>
              </a:r>
              <a:endParaRPr sz="2800" b="1" dirty="0"/>
            </a:p>
          </p:txBody>
        </p:sp>
      </p:grpSp>
      <p:sp>
        <p:nvSpPr>
          <p:cNvPr id="4" name="TextBox 3">
            <a:extLst>
              <a:ext uri="{FF2B5EF4-FFF2-40B4-BE49-F238E27FC236}">
                <a16:creationId xmlns:a16="http://schemas.microsoft.com/office/drawing/2014/main" id="{AC03444B-7A61-2CB4-4057-7B881426DE30}"/>
              </a:ext>
            </a:extLst>
          </p:cNvPr>
          <p:cNvSpPr txBox="1"/>
          <p:nvPr/>
        </p:nvSpPr>
        <p:spPr>
          <a:xfrm>
            <a:off x="99105" y="1000022"/>
            <a:ext cx="9924665" cy="34778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i="1" dirty="0">
                <a:solidFill>
                  <a:srgbClr val="002060"/>
                </a:solidFill>
                <a:latin typeface="Gill Sans MT" panose="020B0502020104020203" pitchFamily="34" charset="0"/>
              </a:rPr>
              <a:t>“We cannot recommend the Cornwall Marine Academy enough! Our students recently completed a course that was outstanding from beginning to end. It was wonderful to see the students engage with the local boat-building industry—an incredible world of opportunity that exists right on their doorsteps.”</a:t>
            </a:r>
          </a:p>
          <a:p>
            <a:endParaRPr lang="en-US" sz="2000" i="1" dirty="0">
              <a:solidFill>
                <a:srgbClr val="002060"/>
              </a:solidFill>
              <a:latin typeface="Gill Sans MT" panose="020B0502020104020203" pitchFamily="34" charset="0"/>
            </a:endParaRPr>
          </a:p>
          <a:p>
            <a:r>
              <a:rPr lang="en-US" sz="2000" i="1" dirty="0">
                <a:solidFill>
                  <a:srgbClr val="002060"/>
                </a:solidFill>
                <a:latin typeface="Gill Sans MT" panose="020B0502020104020203" pitchFamily="34" charset="0"/>
              </a:rPr>
              <a:t>“We’ve seen a real shift in student aspirations and conduct since their return. The staff were supportive and invested, but we’d like to give a special shout-out to Joe, whose leadership and enthusiasm made him a fantastic ambassador for the Academy. An amazing, high-value experience for everyone involved!”</a:t>
            </a:r>
          </a:p>
          <a:p>
            <a:endParaRPr lang="en-US" sz="2000" dirty="0">
              <a:solidFill>
                <a:srgbClr val="002060"/>
              </a:solidFill>
              <a:latin typeface="Gill Sans MT" panose="020B0502020104020203" pitchFamily="34" charset="0"/>
            </a:endParaRPr>
          </a:p>
          <a:p>
            <a:r>
              <a:rPr lang="en-US" sz="2000" b="1" dirty="0">
                <a:solidFill>
                  <a:srgbClr val="002060"/>
                </a:solidFill>
                <a:latin typeface="Gill Sans MT" panose="020B0502020104020203" pitchFamily="34" charset="0"/>
              </a:rPr>
              <a:t>James Rogers – Headteacher - Treviglas Academy</a:t>
            </a:r>
            <a:endParaRPr lang="en-GB" sz="2000" b="1" dirty="0">
              <a:solidFill>
                <a:srgbClr val="002060"/>
              </a:solidFill>
              <a:latin typeface="Gill Sans MT" panose="020B0502020104020203" pitchFamily="34" charset="0"/>
            </a:endParaRPr>
          </a:p>
        </p:txBody>
      </p:sp>
      <p:pic>
        <p:nvPicPr>
          <p:cNvPr id="3" name="Picture 2">
            <a:extLst>
              <a:ext uri="{FF2B5EF4-FFF2-40B4-BE49-F238E27FC236}">
                <a16:creationId xmlns:a16="http://schemas.microsoft.com/office/drawing/2014/main" id="{B3356AEA-FC13-04CA-2A97-C2DCE96BEB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2462</TotalTime>
  <Words>602</Words>
  <Application>Microsoft Office PowerPoint</Application>
  <PresentationFormat>Widescreen</PresentationFormat>
  <Paragraphs>61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Gill Sans MT</vt:lpstr>
      <vt:lpstr>Museo 700</vt:lpstr>
      <vt:lpstr>Oxygen Regular</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Wickes</dc:creator>
  <cp:lastModifiedBy>Kate Littledyke</cp:lastModifiedBy>
  <cp:revision>233</cp:revision>
  <cp:lastPrinted>2026-07-01T09:37:44Z</cp:lastPrinted>
  <dcterms:modified xsi:type="dcterms:W3CDTF">2026-07-02T16:55:09Z</dcterms:modified>
</cp:coreProperties>
</file>