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4" r:id="rId4"/>
  </p:sldMasterIdLst>
  <p:notesMasterIdLst>
    <p:notesMasterId r:id="rId12"/>
  </p:notesMasterIdLst>
  <p:sldIdLst>
    <p:sldId id="258" r:id="rId5"/>
    <p:sldId id="259" r:id="rId6"/>
    <p:sldId id="260" r:id="rId7"/>
    <p:sldId id="262" r:id="rId8"/>
    <p:sldId id="263" r:id="rId9"/>
    <p:sldId id="264" r:id="rId10"/>
    <p:sldId id="261" r:id="rId11"/>
  </p:sldIdLst>
  <p:sldSz cx="6858000" cy="9906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8D36202-DCF1-7861-360D-82783C05CDA1}" name="LECKIE, Douglas" initials="DL" userId="S::Douglas.LECKIE@EDUCATION.GOV.UK::28eea678-a68c-4d26-adc8-78d421fea3d3" providerId="AD"/>
  <p188:author id="{2DBE1203-CF86-AFB2-505C-6F6D29CBFC85}" name="PATEL, Riyaz" initials="PR" userId="S::riyaz.patel@education.gov.uk::55ca15cc-9fa1-4337-b849-253619fc4cf4" providerId="AD"/>
  <p188:author id="{33D37D0A-A9C0-A38B-ECF9-A87617DC2282}" name="BRIGGS, Elise" initials="EB" userId="S::Elise.BRIGGS@education.gov.uk::2bd7dabb-ff56-4ded-a87f-2f54178518c5" providerId="AD"/>
  <p188:author id="{D396D30A-7F47-6293-536B-08F76CCB06EF}" name="CLEWARTH, Ben" initials="" userId="S::Ben.CLEWARTH@EDUCATION.GOV.UK::a4288e4d-ac3b-43b4-86a2-3ae19aa5937c" providerId="AD"/>
  <p188:author id="{2F35600B-04AB-D169-3053-62341A2C502B}" name="MICKLEFIELD, James" initials="MJ" userId="S::james.micklefield@education.gov.uk::1ae71bc1-a079-432a-a9d5-4e72da1e5e95" providerId="AD"/>
  <p188:author id="{9CE0080D-45BF-C502-A90F-83B6AB07823D}" name="BUTLER, Rebecca" initials="BR" userId="S::rebecca.butler@education.gov.uk::df6802be-f2af-472f-935c-09cb87b5e2cb" providerId="AD"/>
  <p188:author id="{2DA84D10-09CC-C156-45D9-7B60EF920716}" name="MICKLEFIELD, James" initials="" userId="S::James.MICKLEFIELD@EDUCATION.GOV.UK::1ae71bc1-a079-432a-a9d5-4e72da1e5e95" providerId="AD"/>
  <p188:author id="{7037BB12-7AEE-36B5-D9F6-0B3A0410BFB4}" name="HOWLIN, Jon" initials="JH" userId="S::Jon.HOWLIN@EDUCATION.GOV.UK::67971b9a-fc59-49e7-bfa4-b20a20733306" providerId="AD"/>
  <p188:author id="{E59C9515-D48A-1FCD-6116-1E57BC59C44D}" name="CONROY, Simon" initials="SC" userId="S::Simon.Conroy@EDUCATION.GOV.UK::6b7455d0-2d33-4649-9eb1-7397c977585f" providerId="AD"/>
  <p188:author id="{1A311E18-22BE-7504-F888-42F7989C9326}" name="ATHERTON, Richard" initials="RA" userId="S::Richard.ATHERTON@education.gov.uk::47d426ad-3be5-442f-a143-894ece6ffe9d" providerId="AD"/>
  <p188:author id="{8F898F18-90B2-9AB1-EEB0-2512EBC539BE}" name="EKMEKCI, Sevim" initials="SE" userId="S::Sevim.EKMEKCI@EDUCATION.GOV.UK::0cc826e2-6550-4632-a392-80bf5a73b289" providerId="AD"/>
  <p188:author id="{BA491919-A9B7-6B28-03E0-FC1AF1C3D81F}" name="WILSON, Alison" initials="" userId="S::Alison.WILSON@EDUCATION.GOV.UK::e13560e7-4471-4778-b61d-ffd819eb7c82" providerId="AD"/>
  <p188:author id="{B1594B1A-A4C1-890E-B26E-86F12CD20177}" name="O'FEE-WORTH, Alexander" initials="OWA" userId="S::Alexander.OFEE-WORTH@EDUCATION.GOV.UK::4a260c0e-d344-4547-b437-3126a3b9e1cd" providerId="AD"/>
  <p188:author id="{7EA0FB21-5B40-B501-F9CA-BD43551939A2}" name="O'DELL, Emma" initials="EO" userId="S::Emma.ODELL@EDUCATION.GOV.UK::1e25cdf7-a8c0-42ec-ada3-97c900d281e4" providerId="AD"/>
  <p188:author id="{62774522-4E84-A74E-ED6D-DE474976618E}" name="DASGUPTA, Riti" initials="RD" userId="S::Riti.DASGUPTA@education.gov.uk::8342868c-e67f-4a2d-b129-8e4c65f5b316" providerId="AD"/>
  <p188:author id="{6D0DB824-40A4-6030-C3C5-4DF541D5963F}" name="CARR, Suzie" initials="SC" userId="S::Suzie.CARR@EDUCATION.GOV.UK::a8072e66-6d4f-4097-b3d7-53b3e429605d" providerId="AD"/>
  <p188:author id="{035D9D27-734F-3446-0F71-5D7E4BC78A89}" name="BAUXER, Gemma" initials="BG" userId="S::gemma.bauxer@education.gov.uk::20422a03-6311-4565-b7b0-6f1ae142cd7c" providerId="AD"/>
  <p188:author id="{C2922C28-28F9-15C8-209C-2A06294B3A6A}" name="NORMAN, Mark" initials="MN" userId="S::Mark.NORMAN@EDUCATION.GOV.UK::57b64ec5-6768-485d-abb6-d2d1038a00f6" providerId="AD"/>
  <p188:author id="{7602792F-EA32-82B0-9438-166522DEAC0B}" name="WHITE, Russell" initials="WR" userId="S::russell.white@education.gov.uk::5fdf94dc-18e4-4a7b-bea9-7928b0d717f4" providerId="AD"/>
  <p188:author id="{365E0731-144C-AD66-E2B5-2FDD7BCC4C44}" name="PARNUM, Alan" initials="PA" userId="S::alan.parnum@education.gov.uk::34e801cf-49b2-457a-8e36-567811c824cf" providerId="AD"/>
  <p188:author id="{B482DA31-8207-2555-FB53-8EF67D20F129}" name="HORTON, Mark" initials="HM" userId="S::mark.horton@education.gov.uk::6d598b91-2dca-496b-93ab-8b25519b465d" providerId="AD"/>
  <p188:author id="{F531E734-9B26-1299-C7CA-574C2C046080}" name="BUTLER, Rebecca" initials="RB" userId="S::Rebecca.BUTLER@education.gov.uk::df6802be-f2af-472f-935c-09cb87b5e2cb" providerId="AD"/>
  <p188:author id="{AE6D7835-9CC3-E0FE-38D5-CEB1A9C2BA85}" name="HOWLIN, Jon" initials="HJ" userId="S::jon.howlin@education.gov.uk::67971b9a-fc59-49e7-bfa4-b20a20733306" providerId="AD"/>
  <p188:author id="{48FFB139-E504-B791-7249-A091ADD4CA54}" name="HOPCROFT, Samuel" initials="HS" userId="S::samuel.hopcroft@education.gov.uk::214daf49-76bd-4a98-8705-85077e46c706" providerId="AD"/>
  <p188:author id="{E62F393C-C4EB-F70E-B79C-3CFBC504D048}" name="SMITH, Sally" initials="" userId="S::Sally.SMITH@EDUCATION.GOV.UK::ee1c4a02-6762-4973-9e14-bb971bc22733" providerId="AD"/>
  <p188:author id="{58282A3E-B640-441A-BCE1-747EEC8B6EC2}" name="FINER, Stephen" initials="" userId="S::Stephen.FINER@EDUCATION.GOV.UK::99ca2149-8516-4862-818b-97e20c7f5be8" providerId="AD"/>
  <p188:author id="{96343040-3E8E-FB53-4CB5-3AFD305B6C08}" name="CEASER, Benjamin" initials="BC" userId="S::Benjamin.CEASER@EDUCATION.GOV.UK::2dc64bb0-420a-4896-8619-8d1b7986bd2d" providerId="AD"/>
  <p188:author id="{59C4F843-2925-D35C-7925-44F33C1912C5}" name="SINGH, Mica" initials="SM" userId="S::mica.singh@education.gov.uk::4ef1f70a-fd6a-4023-8c53-a6c072e09002" providerId="AD"/>
  <p188:author id="{A8ADB04B-F436-46B7-06A1-C2EA6E13D62F}" name="BURTON, Claire" initials="CB" userId="S::Claire.Burton@EDUCATION.GOV.UK::f56aaf75-dc45-4a1e-a492-1c9d20ffa546" providerId="AD"/>
  <p188:author id="{BF8D3A52-66F7-91B6-4633-B351D5748220}" name="BOWER, James" initials="JB" userId="S::James.BOWER@EDUCATION.GOV.UK::89b819eb-ce83-445d-a62f-934a6528ce42" providerId="AD"/>
  <p188:author id="{235D4F54-B237-ABFF-95AB-EB97D4066D4B}" name="HENSHAW, Beth" initials="BH" userId="S::Beth.HENSHAW@EDUCATION.GOV.UK::4ad55cdd-be44-4cdc-a093-4700b9b1d5e5" providerId="AD"/>
  <p188:author id="{3CC2A454-1328-E671-288D-A9F1D323FF19}" name="WILLIAMS, Emily" initials="EW" userId="S::Emily.WILLIAMS@EDUCATION.GOV.UK::97e4875c-eca4-43f7-b208-4f06b8f3b08c" providerId="AD"/>
  <p188:author id="{8F47285F-DE60-571E-CC5A-4EEE681A7767}" name="YEUNG, Kate" initials="KY" userId="S::Kate.YEUNG@EDUCATION.GOV.UK::7af11c3b-c122-4d5d-adc2-1490335d6131" providerId="AD"/>
  <p188:author id="{F76CE461-2C89-2E57-9D3C-E7DACD285045}" name="COOPER, Shelley" initials="CS" userId="S::shelley.cooper@education.gov.uk::5dcaf380-9723-433c-b249-1ae765b447eb" providerId="AD"/>
  <p188:author id="{E0107A62-DC7D-626E-9B7C-7252FAE25361}" name="DUFF, Jonathan" initials="JD" userId="S::Jonathan.DUFF@EDUCATION.GOV.UK::8fb19bbf-7444-4bb1-a8d4-8106e7058453" providerId="AD"/>
  <p188:author id="{FCF08F64-06D3-E7B8-C67F-4E7A15FA8092}" name="ATHERTON, Richard" initials="AR" userId="S::richard.atherton@education.gov.uk::47d426ad-3be5-442f-a143-894ece6ffe9d" providerId="AD"/>
  <p188:author id="{5E072C68-6C5C-270F-3E3D-63397943864D}" name="WHITAKER, Sam" initials="SW" userId="S::Sam.WHITAKER@education.gov.uk::3100b82e-583d-4f09-9434-5a89f7d8cdcc" providerId="AD"/>
  <p188:author id="{E93A7173-DF1F-5CC2-D420-0557C315CFBC}" name="PARMAR, Anica" initials="" userId="S::Anica.PARMAR@EDUCATION.GOV.UK::e0bbcb6b-c06c-4927-95c1-522c42084ed3" providerId="AD"/>
  <p188:author id="{7E208C76-FC32-9962-9AAF-66D86AAA223E}" name="BEER, Matt" initials="MB" userId="S::Matt.BEER@education.gov.uk::3c97189d-aa86-4d69-a1c0-085b7bc151d5" providerId="AD"/>
  <p188:author id="{7ADF857A-0E47-DF8B-79FB-CA84AB76934D}" name="BEER, Vicky" initials="" userId="S::Vicky.BEER@EDUCATION.GOV.UK::e9feac51-f20e-4d06-872d-65302b74fb7b" providerId="AD"/>
  <p188:author id="{ADAF3286-E780-1CAC-F427-4E97019028D7}" name="COATES, Ian" initials="IC" userId="S::Ian.COATES@EDUCATION.GOV.UK::b49211bd-f01b-47e1-9874-412b1819db1d" providerId="AD"/>
  <p188:author id="{A46C1088-B6C4-86D6-CE48-435215D54601}" name="RADESTOCK, Darren" initials="" userId="S::Darren.RADESTOCK@EDUCATION.GOV.UK::319e7846-b12a-4aff-9fdd-e489f99e2e74" providerId="AD"/>
  <p188:author id="{E73F928D-FD82-E47A-5497-C8EBD66A6E28}" name="BEER, Vicky" initials="BV" userId="S::vicky.beer@education.gov.uk::e9feac51-f20e-4d06-872d-65302b74fb7b" providerId="AD"/>
  <p188:author id="{A7F47F93-D687-4EE6-E441-69F54BB5914F}" name="BURTON, Claire" initials="BC" userId="S::claire.burton@education.gov.uk::f56aaf75-dc45-4a1e-a492-1c9d20ffa546" providerId="AD"/>
  <p188:author id="{876B069D-0810-1604-895D-E65552026F0D}" name="YEUNG, Kate" initials="YK" userId="S::kate.yeung@education.gov.uk::7af11c3b-c122-4d5d-adc2-1490335d6131" providerId="AD"/>
  <p188:author id="{5DD2849D-1126-6559-7534-9BC24FC90D0F}" name="PLEDGER, Helen" initials="HP" userId="S::Helen.PLEDGER@EDUCATION.GOV.UK::c73926e6-dfbb-4248-9a36-8e2cba65e8d2" providerId="AD"/>
  <p188:author id="{1A7346A2-AB9C-850D-2FD5-AC9220A03C02}" name="CEASER, Benjamin" initials="CB" userId="S::benjamin.ceaser@education.gov.uk::2dc64bb0-420a-4896-8619-8d1b7986bd2d" providerId="AD"/>
  <p188:author id="{1E8F84A2-8872-1951-8A17-1BA878E7EA3B}" name="COOPER, Shelley" initials="SC" userId="S::Shelley.COOPER@EDUCATION.GOV.UK::5dcaf380-9723-433c-b249-1ae765b447eb" providerId="AD"/>
  <p188:author id="{797E05A8-3FE3-B9A5-147F-18E020B1C703}" name="BETTS, Matthew" initials="MB" userId="S::Matthew.BETTS@EDUCATION.GOV.UK::e0cd4864-d474-4de3-a1ec-aee9c4c22f1b" providerId="AD"/>
  <p188:author id="{97D73BA8-1B13-B4B1-800D-7BC1759FB65C}" name="PATEL, Riyaz" initials="RP" userId="S::Riyaz.Patel@EDUCATION.GOV.UK::55ca15cc-9fa1-4337-b849-253619fc4cf4" providerId="AD"/>
  <p188:author id="{1EA917AD-64E6-F7B9-0FED-B945269880AD}" name="HOGG, Callum" initials="CH" userId="S::Callum.HOGG@EDUCATION.GOV.UK::bdf3d64a-8d4b-42dd-a793-da15b071c6d7" providerId="AD"/>
  <p188:author id="{984931AD-A37E-8D8B-EBE0-FEB6B44232B7}" name="EDWARDS, John1" initials="EJ" userId="S::john1.edwards@education.gov.uk::50ded289-5ce2-4803-b6ee-f2c49f6f964d" providerId="AD"/>
  <p188:author id="{017F7FAE-4D8D-5144-93C1-344BB332583F}" name="RAISTRICK, Laura" initials="RL" userId="S::Laura.RAISTRICK@EDUCATION.GOV.UK::2090b171-db11-4ed7-8d3e-b8e6f1f60b14" providerId="AD"/>
  <p188:author id="{737726B1-FD72-3C1A-57A3-272687C2A628}" name="O'FEE-WORTH, Alexander" initials="OA" userId="S::alexander.ofee-worth@education.gov.uk::4a260c0e-d344-4547-b437-3126a3b9e1cd" providerId="AD"/>
  <p188:author id="{140FA4B6-CAA2-2104-FCCF-6038EF0D2D58}" name="GREEN, Paul" initials="" userId="S::Paul.GREEN@EDUCATION.GOV.UK::394080ca-e6d3-4bd0-9389-660d7085b5ac" providerId="AD"/>
  <p188:author id="{BCA597B7-D8D0-CE53-47AD-1B92B30FFDD6}" name="EDWARDS, Matthew" initials="ME" userId="S::Matthew.EDWARDS@EDUCATION.GOV.UK::5ac473b9-626b-4a5c-886f-95e2b5f47e45" providerId="AD"/>
  <p188:author id="{E617D4BB-C288-C9D6-016E-9B7AA85A0554}" name="HUGHES, Kelly" initials="KH" userId="S::Kelly.HUGHES@EDUCATION.GOV.UK::0ff5a44c-433a-420b-89e4-db9cec4803d7" providerId="AD"/>
  <p188:author id="{CAE42DC9-E49A-CA97-B485-9393DCBAEF22}" name="SCHOFIELD, Paul" initials="SP" userId="S::paul.schofield@education.gov.uk::5447a80e-221e-4a2d-9196-73fbb610954e" providerId="AD"/>
  <p188:author id="{967FE9C9-2460-D52C-6EAB-CC91873183DA}" name="DIMOND-SMITH, Sarah" initials="DS" userId="S::sarah.dimond-smith@education.gov.uk::90596f47-2a6e-4800-b824-30bc429d5446" providerId="AD"/>
  <p188:author id="{DCE20BCB-BB08-74BE-2376-643B9FEE169D}" name="MORLEY, Matthew" initials="MM" userId="S::Matthew.MORLEY@EDUCATION.GOV.UK::d41d0c6b-8682-48db-877c-084122d168c8" providerId="AD"/>
  <p188:author id="{37258DCB-81D3-F387-4B91-9DC171083B4E}" name="HURDLE, Andy" initials="AH" userId="S::Andy.HURDLE@EDUCATION.GOV.UK::4fcba238-01dd-4734-914f-4642541362ca" providerId="AD"/>
  <p188:author id="{F37C11CD-2D4E-CA44-C5F5-362DFFBA854C}" name="STEVENSON, Matthew" initials="SM" userId="S::matthew.stevenson@education.gov.uk::afbeb0de-0d4f-4da9-9853-b695ffbd6983" providerId="AD"/>
  <p188:author id="{B55ACFCE-D93A-8F03-AAD1-C969E62BE1BA}" name="TAYLOR, Claire12" initials="" userId="S::Claire12.TAYLOR@EDUCATION.GOV.UK::fa93309c-cfab-4b87-a0e3-4a7c3ddd6c03" providerId="AD"/>
  <p188:author id="{8A17F5D1-EE25-6814-3F96-7DC96618C234}" name="Gavin Davies, ESFA" initials="GD" userId="Gavin Davies, ESFA" providerId="None"/>
  <p188:author id="{F15548D2-D098-07ED-1E6C-2D8C63E68681}" name="HOPCROFT, Samuel" initials="" userId="S::Samuel.HOPCROFT@education.gov.uk::214daf49-76bd-4a98-8705-85077e46c706" providerId="AD"/>
  <p188:author id="{D5DC66D7-EF46-798C-5022-0ABE4D2F537A}" name="TRAHAR, Jessica" initials="JT" userId="S::Jessica.TRAHAR@EDUCATION.GOV.UK::b55f5cdd-746a-43af-b745-0bce177663a9" providerId="AD"/>
  <p188:author id="{C2AEE4DC-39F9-F9A8-FDCE-0C5CDFC848DB}" name="PERELLA, Martin" initials="MP" userId="S::Martin.PERELLA@EDUCATION.GOV.UK::048b10b8-826f-4821-80b6-1799f9737454" providerId="AD"/>
  <p188:author id="{8EB229DE-B89B-AD49-4BC3-8086DD527E93}" name="COLLINS, Matt" initials="MC" userId="S::Matt.COLLINS@EDUCATION.GOV.UK::491161ee-1b46-4c9b-8dba-44b21dd631ee" providerId="AD"/>
  <p188:author id="{6BAAF0E1-9244-767C-6503-5AD57436C0AA}" name="TAYLOR, Charlotte2" initials="CT" userId="S::Charlotte2.TAYLOR@EDUCATION.GOV.UK::9b130ce6-23d0-4dce-8b02-1f3fb942d4fd" providerId="AD"/>
  <p188:author id="{3BB31EE2-CAFE-80D0-FC76-26755F80C5AE}" name="ATKINSON, Susannah" initials="SA" userId="S::Susannah.ATKINSON@EDUCATION.GOV.UK::ab4b8225-daca-45c1-b4c8-bc2c497bbb74" providerId="AD"/>
  <p188:author id="{A45FF8E2-F4A1-EA8F-76A8-0A8F69FD7C96}" name="BOSTON, Maureen" initials="BM" userId="S::maureen.boston@education.gov.uk::24d7830e-7d00-44fe-9eb7-443d0e1a596c" providerId="AD"/>
  <p188:author id="{6F590EE3-25A6-A8F4-3C5E-31307C0B83BC}" name="MAISHMAN, Hannah" initials="MH" userId="S::hannah.maishman@education.gov.uk::0379340d-9f1a-423f-9f54-d8a40dcd3e5d" providerId="AD"/>
  <p188:author id="{24EAA7E3-2DBC-1B32-7B33-A66B6510C502}" name="HENNING, Lindsey" initials="" userId="S::Lindsey.HENNING@EDUCATION.GOV.UK::9b5ac8e4-7d67-442a-8319-cffaff9ed9bb" providerId="AD"/>
  <p188:author id="{02E718E6-0D05-AC09-CFA8-B15FA7BD6A67}" name="THOMAS, James3" initials="" userId="S::James3.THOMAS@EDUCATION.GOV.UK::9a7aee5b-607c-41e3-a3b6-9baedf0085bc" providerId="AD"/>
  <p188:author id="{282FB0F1-1BF6-60DA-679D-B7BF2233CFBF}" name="WILSON, Alison" initials="WA" userId="S::alison.wilson@education.gov.uk::e13560e7-4471-4778-b61d-ffd819eb7c82" providerId="AD"/>
  <p188:author id="{DEF3C5FC-054B-F010-88AF-A7D4B1599E1B}" name="WILSON, Mark - ANO" initials="MW" userId="S::Mark1.WILSON@EDUCATION.GOV.UK::9f03fb3a-2243-4f24-86ba-417349d71a59" providerId="AD"/>
  <p188:author id="{157D76FD-1E03-BFE9-098F-2A649C028D56}" name="LYNCH, Katherine" initials="KL" userId="S::Katherine.LYNCH@EDUCATION.GOV.UK::39558ae0-644b-4d1f-9d52-d1748092f704" providerId="AD"/>
  <p188:author id="{0B3AF0FF-275F-BB0D-FD22-32EB5FB3DA1A}" name="ATKINSON, Susannah" initials="AS" userId="S::susannah.atkinson@education.gov.uk::ab4b8225-daca-45c1-b4c8-bc2c497bbb74"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04F75"/>
    <a:srgbClr val="FFC000"/>
    <a:srgbClr val="FAC400"/>
    <a:srgbClr val="D9D9D9"/>
    <a:srgbClr val="82ACE0"/>
    <a:srgbClr val="000000"/>
    <a:srgbClr val="F39D9E"/>
    <a:srgbClr val="FF0300"/>
    <a:srgbClr val="E6A900"/>
    <a:srgbClr val="B06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3" d="100"/>
          <a:sy n="63" d="100"/>
        </p:scale>
        <p:origin x="290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8/10/relationships/authors" Target="authors.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33DA6C-A8B8-47FA-9D9E-030E7BE0A3A4}" type="datetimeFigureOut">
              <a:rPr lang="en-GB" smtClean="0"/>
              <a:t>26/02/2026</a:t>
            </a:fld>
            <a:endParaRPr lang="en-GB"/>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720666-C50E-4DF9-8738-DF253854B1DC}" type="slidenum">
              <a:rPr lang="en-GB" smtClean="0"/>
              <a:t>‹#›</a:t>
            </a:fld>
            <a:endParaRPr lang="en-GB"/>
          </a:p>
        </p:txBody>
      </p:sp>
    </p:spTree>
    <p:extLst>
      <p:ext uri="{BB962C8B-B14F-4D97-AF65-F5344CB8AC3E}">
        <p14:creationId xmlns:p14="http://schemas.microsoft.com/office/powerpoint/2010/main" val="915614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2.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png"/><Relationship Id="rId4" Type="http://schemas.microsoft.com/office/2007/relationships/hdphoto" Target="../media/hdphoto2.wdp"/></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6" Type="http://schemas.microsoft.com/office/2007/relationships/hdphoto" Target="../media/hdphoto2.wdp"/><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8" name="Picture 7" descr="A picture containing text, sign, vector graphics">
            <a:extLst>
              <a:ext uri="{FF2B5EF4-FFF2-40B4-BE49-F238E27FC236}">
                <a16:creationId xmlns:a16="http://schemas.microsoft.com/office/drawing/2014/main" id="{FDC16DDA-B549-30E2-814E-B66421775A49}"/>
              </a:ext>
            </a:extLst>
          </p:cNvPr>
          <p:cNvPicPr>
            <a:picLocks noChangeAspect="1"/>
          </p:cNvPicPr>
          <p:nvPr userDrawn="1"/>
        </p:nvPicPr>
        <p:blipFill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backgroundRemoval t="68467" b="99000" l="10000" r="90000">
                        <a14:foregroundMark x1="49667" y1="68533" x2="50733" y2="93133"/>
                        <a14:foregroundMark x1="50733" y1="93133" x2="50600" y2="94467"/>
                        <a14:foregroundMark x1="19333" y1="99000" x2="79333" y2="98267"/>
                      </a14:backgroundRemoval>
                    </a14:imgEffect>
                  </a14:imgLayer>
                </a14:imgProps>
              </a:ext>
            </a:extLst>
          </a:blip>
          <a:srcRect t="66311" r="-535"/>
          <a:stretch/>
        </p:blipFill>
        <p:spPr>
          <a:xfrm rot="16200000">
            <a:off x="1471907" y="5822607"/>
            <a:ext cx="8074129" cy="2705691"/>
          </a:xfrm>
          <a:prstGeom prst="rect">
            <a:avLst/>
          </a:prstGeom>
        </p:spPr>
      </p:pic>
      <p:sp>
        <p:nvSpPr>
          <p:cNvPr id="6" name="Title 5">
            <a:extLst>
              <a:ext uri="{FF2B5EF4-FFF2-40B4-BE49-F238E27FC236}">
                <a16:creationId xmlns:a16="http://schemas.microsoft.com/office/drawing/2014/main" id="{399BD326-5E69-0B3B-B6AE-F084FAFE73AF}"/>
              </a:ext>
            </a:extLst>
          </p:cNvPr>
          <p:cNvSpPr>
            <a:spLocks noGrp="1"/>
          </p:cNvSpPr>
          <p:nvPr>
            <p:ph type="title"/>
          </p:nvPr>
        </p:nvSpPr>
        <p:spPr>
          <a:xfrm>
            <a:off x="288614" y="3995655"/>
            <a:ext cx="5966412" cy="1914702"/>
          </a:xfrm>
        </p:spPr>
        <p:txBody>
          <a:bodyPr>
            <a:noAutofit/>
          </a:bodyPr>
          <a:lstStyle>
            <a:lvl1pPr>
              <a:defRPr sz="4800" b="1">
                <a:solidFill>
                  <a:schemeClr val="accent1"/>
                </a:solidFill>
              </a:defRPr>
            </a:lvl1pPr>
          </a:lstStyle>
          <a:p>
            <a:r>
              <a:rPr lang="en-GB"/>
              <a:t>Click to edit Master title style</a:t>
            </a:r>
          </a:p>
        </p:txBody>
      </p:sp>
      <p:sp>
        <p:nvSpPr>
          <p:cNvPr id="9" name="Date Placeholder 8">
            <a:extLst>
              <a:ext uri="{FF2B5EF4-FFF2-40B4-BE49-F238E27FC236}">
                <a16:creationId xmlns:a16="http://schemas.microsoft.com/office/drawing/2014/main" id="{CC0DB9A9-5C16-8CF8-071D-97220B2F5823}"/>
              </a:ext>
            </a:extLst>
          </p:cNvPr>
          <p:cNvSpPr>
            <a:spLocks noGrp="1"/>
          </p:cNvSpPr>
          <p:nvPr>
            <p:ph type="dt" sz="half" idx="10"/>
          </p:nvPr>
        </p:nvSpPr>
        <p:spPr>
          <a:xfrm>
            <a:off x="288608" y="6275647"/>
            <a:ext cx="1543050" cy="527403"/>
          </a:xfrm>
        </p:spPr>
        <p:txBody>
          <a:bodyPr/>
          <a:lstStyle/>
          <a:p>
            <a:fld id="{ECD290D4-E5CF-428F-801F-3741FA4FB792}" type="datetime1">
              <a:rPr lang="en-US" smtClean="0"/>
              <a:t>2/26/2026</a:t>
            </a:fld>
            <a:endParaRPr lang="en-US"/>
          </a:p>
        </p:txBody>
      </p:sp>
      <p:sp>
        <p:nvSpPr>
          <p:cNvPr id="11" name="Slide Number Placeholder 10">
            <a:extLst>
              <a:ext uri="{FF2B5EF4-FFF2-40B4-BE49-F238E27FC236}">
                <a16:creationId xmlns:a16="http://schemas.microsoft.com/office/drawing/2014/main" id="{BA95A810-8759-AE14-28C7-A3EE863BA29E}"/>
              </a:ext>
            </a:extLst>
          </p:cNvPr>
          <p:cNvSpPr>
            <a:spLocks noGrp="1"/>
          </p:cNvSpPr>
          <p:nvPr>
            <p:ph type="sldNum" sz="quarter" idx="12"/>
          </p:nvPr>
        </p:nvSpPr>
        <p:spPr/>
        <p:txBody>
          <a:bodyPr/>
          <a:lstStyle/>
          <a:p>
            <a:fld id="{DD84031F-D6BF-4677-B12E-7D8B88BA70F7}" type="slidenum">
              <a:rPr lang="en-US" smtClean="0"/>
              <a:t>‹#›</a:t>
            </a:fld>
            <a:endParaRPr lang="en-US"/>
          </a:p>
        </p:txBody>
      </p:sp>
      <p:pic>
        <p:nvPicPr>
          <p:cNvPr id="5" name="Picture 4">
            <a:extLst>
              <a:ext uri="{FF2B5EF4-FFF2-40B4-BE49-F238E27FC236}">
                <a16:creationId xmlns:a16="http://schemas.microsoft.com/office/drawing/2014/main" id="{8F7F1291-58CF-1167-AA93-2AE502C7BCA3}"/>
              </a:ext>
            </a:extLst>
          </p:cNvPr>
          <p:cNvPicPr>
            <a:picLocks noChangeAspect="1"/>
          </p:cNvPicPr>
          <p:nvPr userDrawn="1"/>
        </p:nvPicPr>
        <p:blipFill>
          <a:blip r:embed="rId4"/>
          <a:stretch>
            <a:fillRect/>
          </a:stretch>
        </p:blipFill>
        <p:spPr>
          <a:xfrm>
            <a:off x="3774463" y="956739"/>
            <a:ext cx="1849549" cy="1128069"/>
          </a:xfrm>
          <a:prstGeom prst="rect">
            <a:avLst/>
          </a:prstGeom>
        </p:spPr>
      </p:pic>
      <p:pic>
        <p:nvPicPr>
          <p:cNvPr id="7" name="Picture 6" descr="A blue letter on a black background&#10;&#10;AI-generated content may be incorrect.">
            <a:extLst>
              <a:ext uri="{FF2B5EF4-FFF2-40B4-BE49-F238E27FC236}">
                <a16:creationId xmlns:a16="http://schemas.microsoft.com/office/drawing/2014/main" id="{C92B3DA0-D238-151C-9DE5-8D574D3AB81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68856" y="956741"/>
            <a:ext cx="3262357" cy="1128069"/>
          </a:xfrm>
          <a:prstGeom prst="rect">
            <a:avLst/>
          </a:prstGeom>
        </p:spPr>
      </p:pic>
      <p:pic>
        <p:nvPicPr>
          <p:cNvPr id="10" name="Picture 9" descr="A picture containing text, sign, vector graphics">
            <a:extLst>
              <a:ext uri="{FF2B5EF4-FFF2-40B4-BE49-F238E27FC236}">
                <a16:creationId xmlns:a16="http://schemas.microsoft.com/office/drawing/2014/main" id="{CFA62F1D-A85B-E521-1A72-6CDE6B6E9699}"/>
              </a:ext>
            </a:extLst>
          </p:cNvPr>
          <p:cNvPicPr>
            <a:picLocks noChangeAspect="1"/>
          </p:cNvPicPr>
          <p:nvPr userDrawn="1"/>
        </p:nvPicPr>
        <p:blipFill>
          <a:blip r:embed="rId6">
            <a:duotone>
              <a:schemeClr val="accent1">
                <a:shade val="45000"/>
                <a:satMod val="135000"/>
              </a:schemeClr>
              <a:prstClr val="white"/>
            </a:duotone>
            <a:extLst>
              <a:ext uri="{BEBA8EAE-BF5A-486C-A8C5-ECC9F3942E4B}">
                <a14:imgProps xmlns:a14="http://schemas.microsoft.com/office/drawing/2010/main">
                  <a14:imgLayer r:embed="rId7">
                    <a14:imgEffect>
                      <a14:backgroundRemoval t="67933" b="98400" l="10000" r="90000">
                        <a14:foregroundMark x1="22000" y1="98533" x2="60933" y2="97533"/>
                        <a14:foregroundMark x1="60933" y1="97533" x2="75600" y2="98400"/>
                        <a14:foregroundMark x1="49333" y1="67933" x2="49333" y2="67933"/>
                      </a14:backgroundRemoval>
                    </a14:imgEffect>
                  </a14:imgLayer>
                </a14:imgProps>
              </a:ext>
            </a:extLst>
          </a:blip>
          <a:srcRect t="65762"/>
          <a:stretch/>
        </p:blipFill>
        <p:spPr>
          <a:xfrm>
            <a:off x="342352" y="9478145"/>
            <a:ext cx="1270000" cy="434825"/>
          </a:xfrm>
          <a:prstGeom prst="rect">
            <a:avLst/>
          </a:prstGeom>
        </p:spPr>
      </p:pic>
    </p:spTree>
    <p:extLst>
      <p:ext uri="{BB962C8B-B14F-4D97-AF65-F5344CB8AC3E}">
        <p14:creationId xmlns:p14="http://schemas.microsoft.com/office/powerpoint/2010/main" val="1398821683"/>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D290D4-E5CF-428F-801F-3741FA4FB792}" type="datetime1">
              <a:rPr lang="en-US" smtClean="0"/>
              <a:t>2/26/2026</a:t>
            </a:fld>
            <a:endParaRPr lang="en-US"/>
          </a:p>
        </p:txBody>
      </p:sp>
      <p:sp>
        <p:nvSpPr>
          <p:cNvPr id="3" name="Footer Placeholder 2"/>
          <p:cNvSpPr>
            <a:spLocks noGrp="1"/>
          </p:cNvSpPr>
          <p:nvPr>
            <p:ph type="ftr" sz="quarter" idx="11"/>
          </p:nvPr>
        </p:nvSpPr>
        <p:spPr/>
        <p:txBody>
          <a:bodyPr/>
          <a:lstStyle/>
          <a:p>
            <a:r>
              <a:rPr lang="en-US"/>
              <a:t>Sample Footer Text</a:t>
            </a:r>
          </a:p>
        </p:txBody>
      </p:sp>
      <p:sp>
        <p:nvSpPr>
          <p:cNvPr id="4" name="Slide Number Placeholder 3"/>
          <p:cNvSpPr>
            <a:spLocks noGrp="1"/>
          </p:cNvSpPr>
          <p:nvPr>
            <p:ph type="sldNum" sz="quarter" idx="12"/>
          </p:nvPr>
        </p:nvSpPr>
        <p:spPr/>
        <p:txBody>
          <a:bodyPr/>
          <a:lstStyle/>
          <a:p>
            <a:fld id="{DD84031F-D6BF-4677-B12E-7D8B88BA70F7}" type="slidenum">
              <a:rPr lang="en-US" smtClean="0"/>
              <a:t>‹#›</a:t>
            </a:fld>
            <a:endParaRPr lang="en-US"/>
          </a:p>
        </p:txBody>
      </p:sp>
      <p:sp>
        <p:nvSpPr>
          <p:cNvPr id="5" name="Title 1">
            <a:extLst>
              <a:ext uri="{FF2B5EF4-FFF2-40B4-BE49-F238E27FC236}">
                <a16:creationId xmlns:a16="http://schemas.microsoft.com/office/drawing/2014/main" id="{AD0B82B2-213E-7997-8E61-D5B443B8A86A}"/>
              </a:ext>
            </a:extLst>
          </p:cNvPr>
          <p:cNvSpPr>
            <a:spLocks noGrp="1"/>
          </p:cNvSpPr>
          <p:nvPr>
            <p:ph type="title"/>
          </p:nvPr>
        </p:nvSpPr>
        <p:spPr>
          <a:xfrm>
            <a:off x="143831" y="527404"/>
            <a:ext cx="5915025" cy="842316"/>
          </a:xfrm>
        </p:spPr>
        <p:txBody>
          <a:bodyPr>
            <a:normAutofit/>
          </a:bodyPr>
          <a:lstStyle>
            <a:lvl1pPr>
              <a:defRPr sz="5200" b="1">
                <a:solidFill>
                  <a:schemeClr val="accent1"/>
                </a:solidFill>
              </a:defRPr>
            </a:lvl1pPr>
          </a:lstStyle>
          <a:p>
            <a:r>
              <a:rPr lang="en-GB"/>
              <a:t>Click to edit Master title style</a:t>
            </a:r>
            <a:endParaRPr lang="en-US"/>
          </a:p>
        </p:txBody>
      </p:sp>
    </p:spTree>
    <p:extLst>
      <p:ext uri="{BB962C8B-B14F-4D97-AF65-F5344CB8AC3E}">
        <p14:creationId xmlns:p14="http://schemas.microsoft.com/office/powerpoint/2010/main" val="403615442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A picture containing text, sign, vector graphics&#10;&#10;Description automatically generated">
            <a:extLst>
              <a:ext uri="{FF2B5EF4-FFF2-40B4-BE49-F238E27FC236}">
                <a16:creationId xmlns:a16="http://schemas.microsoft.com/office/drawing/2014/main" id="{2C386C3E-8D15-B055-B125-6900B477AFF1}"/>
              </a:ext>
            </a:extLst>
          </p:cNvPr>
          <p:cNvPicPr>
            <a:picLocks noChangeAspect="1"/>
          </p:cNvPicPr>
          <p:nvPr userDrawn="1"/>
        </p:nvPicPr>
        <p:blipFill>
          <a:blip r:embed="rId2">
            <a:duotone>
              <a:schemeClr val="accent1">
                <a:shade val="45000"/>
                <a:satMod val="135000"/>
              </a:schemeClr>
              <a:prstClr val="white"/>
            </a:duotone>
            <a:alphaModFix amt="20000"/>
            <a:extLst>
              <a:ext uri="{BEBA8EAE-BF5A-486C-A8C5-ECC9F3942E4B}">
                <a14:imgProps xmlns:a14="http://schemas.microsoft.com/office/drawing/2010/main">
                  <a14:imgLayer r:embed="rId3">
                    <a14:imgEffect>
                      <a14:backgroundRemoval t="67933" b="98400" l="10000" r="90000">
                        <a14:foregroundMark x1="22000" y1="98533" x2="60933" y2="97533"/>
                        <a14:foregroundMark x1="60933" y1="97533" x2="75600" y2="98400"/>
                        <a14:foregroundMark x1="49333" y1="67933" x2="49333" y2="67933"/>
                      </a14:backgroundRemoval>
                    </a14:imgEffect>
                  </a14:imgLayer>
                </a14:imgProps>
              </a:ext>
            </a:extLst>
          </a:blip>
          <a:srcRect t="65762"/>
          <a:stretch/>
        </p:blipFill>
        <p:spPr>
          <a:xfrm>
            <a:off x="-1602040" y="6467061"/>
            <a:ext cx="10044161" cy="3438939"/>
          </a:xfrm>
          <a:prstGeom prst="rect">
            <a:avLst/>
          </a:prstGeom>
        </p:spPr>
      </p:pic>
      <p:sp>
        <p:nvSpPr>
          <p:cNvPr id="2" name="Title 1"/>
          <p:cNvSpPr>
            <a:spLocks noGrp="1"/>
          </p:cNvSpPr>
          <p:nvPr>
            <p:ph type="title"/>
          </p:nvPr>
        </p:nvSpPr>
        <p:spPr>
          <a:xfrm>
            <a:off x="467921" y="1849251"/>
            <a:ext cx="5915025" cy="4120620"/>
          </a:xfrm>
        </p:spPr>
        <p:txBody>
          <a:bodyPr anchor="b"/>
          <a:lstStyle>
            <a:lvl1pPr>
              <a:defRPr sz="8664" b="1">
                <a:solidFill>
                  <a:schemeClr val="accent1"/>
                </a:solidFill>
              </a:defRPr>
            </a:lvl1pPr>
          </a:lstStyle>
          <a:p>
            <a:r>
              <a:rPr lang="en-GB"/>
              <a:t>Click to edit Master title style</a:t>
            </a:r>
            <a:endParaRPr lang="en-US"/>
          </a:p>
        </p:txBody>
      </p:sp>
      <p:sp>
        <p:nvSpPr>
          <p:cNvPr id="3" name="Text Placeholder 2"/>
          <p:cNvSpPr>
            <a:spLocks noGrp="1"/>
          </p:cNvSpPr>
          <p:nvPr>
            <p:ph type="body" idx="1"/>
          </p:nvPr>
        </p:nvSpPr>
        <p:spPr>
          <a:xfrm>
            <a:off x="467921" y="6008861"/>
            <a:ext cx="5915025" cy="2166937"/>
          </a:xfrm>
        </p:spPr>
        <p:txBody>
          <a:bodyPr/>
          <a:lstStyle>
            <a:lvl1pPr marL="0" indent="0">
              <a:buNone/>
              <a:defRPr sz="3467">
                <a:solidFill>
                  <a:schemeClr val="tx1">
                    <a:tint val="82000"/>
                  </a:schemeClr>
                </a:solidFill>
              </a:defRPr>
            </a:lvl1pPr>
            <a:lvl2pPr marL="660357" indent="0">
              <a:buNone/>
              <a:defRPr sz="2889">
                <a:solidFill>
                  <a:schemeClr val="tx1">
                    <a:tint val="82000"/>
                  </a:schemeClr>
                </a:solidFill>
              </a:defRPr>
            </a:lvl2pPr>
            <a:lvl3pPr marL="1320715" indent="0">
              <a:buNone/>
              <a:defRPr sz="2601">
                <a:solidFill>
                  <a:schemeClr val="tx1">
                    <a:tint val="82000"/>
                  </a:schemeClr>
                </a:solidFill>
              </a:defRPr>
            </a:lvl3pPr>
            <a:lvl4pPr marL="1981074" indent="0">
              <a:buNone/>
              <a:defRPr sz="2311">
                <a:solidFill>
                  <a:schemeClr val="tx1">
                    <a:tint val="82000"/>
                  </a:schemeClr>
                </a:solidFill>
              </a:defRPr>
            </a:lvl4pPr>
            <a:lvl5pPr marL="2641429" indent="0">
              <a:buNone/>
              <a:defRPr sz="2311">
                <a:solidFill>
                  <a:schemeClr val="tx1">
                    <a:tint val="82000"/>
                  </a:schemeClr>
                </a:solidFill>
              </a:defRPr>
            </a:lvl5pPr>
            <a:lvl6pPr marL="3301789" indent="0">
              <a:buNone/>
              <a:defRPr sz="2311">
                <a:solidFill>
                  <a:schemeClr val="tx1">
                    <a:tint val="82000"/>
                  </a:schemeClr>
                </a:solidFill>
              </a:defRPr>
            </a:lvl6pPr>
            <a:lvl7pPr marL="3962142" indent="0">
              <a:buNone/>
              <a:defRPr sz="2311">
                <a:solidFill>
                  <a:schemeClr val="tx1">
                    <a:tint val="82000"/>
                  </a:schemeClr>
                </a:solidFill>
              </a:defRPr>
            </a:lvl7pPr>
            <a:lvl8pPr marL="4622502" indent="0">
              <a:buNone/>
              <a:defRPr sz="2311">
                <a:solidFill>
                  <a:schemeClr val="tx1">
                    <a:tint val="82000"/>
                  </a:schemeClr>
                </a:solidFill>
              </a:defRPr>
            </a:lvl8pPr>
            <a:lvl9pPr marL="5282863" indent="0">
              <a:buNone/>
              <a:defRPr sz="2311">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ECD290D4-E5CF-428F-801F-3741FA4FB792}" type="datetime1">
              <a:rPr lang="en-US" smtClean="0"/>
              <a:t>2/26/2026</a:t>
            </a:fld>
            <a:endParaRPr lang="en-US"/>
          </a:p>
        </p:txBody>
      </p:sp>
      <p:sp>
        <p:nvSpPr>
          <p:cNvPr id="5"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p:txBody>
          <a:bodyPr/>
          <a:lstStyle/>
          <a:p>
            <a:fld id="{DD84031F-D6BF-4677-B12E-7D8B88BA70F7}" type="slidenum">
              <a:rPr lang="en-US" smtClean="0"/>
              <a:t>‹#›</a:t>
            </a:fld>
            <a:endParaRPr lang="en-US"/>
          </a:p>
        </p:txBody>
      </p:sp>
    </p:spTree>
    <p:extLst>
      <p:ext uri="{BB962C8B-B14F-4D97-AF65-F5344CB8AC3E}">
        <p14:creationId xmlns:p14="http://schemas.microsoft.com/office/powerpoint/2010/main" val="223844362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43831" y="1628839"/>
            <a:ext cx="3235643" cy="732325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3478530" y="1628839"/>
            <a:ext cx="3188970" cy="732325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ECD290D4-E5CF-428F-801F-3741FA4FB792}" type="datetime1">
              <a:rPr lang="en-US" smtClean="0"/>
              <a:t>2/26/2026</a:t>
            </a:fld>
            <a:endParaRPr lang="en-US"/>
          </a:p>
        </p:txBody>
      </p:sp>
      <p:sp>
        <p:nvSpPr>
          <p:cNvPr id="6" name="Footer Placeholder 5"/>
          <p:cNvSpPr>
            <a:spLocks noGrp="1"/>
          </p:cNvSpPr>
          <p:nvPr>
            <p:ph type="ftr" sz="quarter" idx="11"/>
          </p:nvPr>
        </p:nvSpPr>
        <p:spPr/>
        <p:txBody>
          <a:bodyPr/>
          <a:lstStyle/>
          <a:p>
            <a:r>
              <a:rPr lang="en-US"/>
              <a:t>Sample Footer Text</a:t>
            </a:r>
          </a:p>
        </p:txBody>
      </p:sp>
      <p:sp>
        <p:nvSpPr>
          <p:cNvPr id="7" name="Slide Number Placeholder 6"/>
          <p:cNvSpPr>
            <a:spLocks noGrp="1"/>
          </p:cNvSpPr>
          <p:nvPr>
            <p:ph type="sldNum" sz="quarter" idx="12"/>
          </p:nvPr>
        </p:nvSpPr>
        <p:spPr/>
        <p:txBody>
          <a:bodyPr/>
          <a:lstStyle/>
          <a:p>
            <a:fld id="{DD84031F-D6BF-4677-B12E-7D8B88BA70F7}" type="slidenum">
              <a:rPr lang="en-US" smtClean="0"/>
              <a:t>‹#›</a:t>
            </a:fld>
            <a:endParaRPr lang="en-US"/>
          </a:p>
        </p:txBody>
      </p:sp>
      <p:sp>
        <p:nvSpPr>
          <p:cNvPr id="8" name="Title 1">
            <a:extLst>
              <a:ext uri="{FF2B5EF4-FFF2-40B4-BE49-F238E27FC236}">
                <a16:creationId xmlns:a16="http://schemas.microsoft.com/office/drawing/2014/main" id="{D49F4921-D24F-C348-C91D-7557E2F50F61}"/>
              </a:ext>
            </a:extLst>
          </p:cNvPr>
          <p:cNvSpPr>
            <a:spLocks noGrp="1"/>
          </p:cNvSpPr>
          <p:nvPr>
            <p:ph type="title"/>
          </p:nvPr>
        </p:nvSpPr>
        <p:spPr>
          <a:xfrm>
            <a:off x="143833" y="527404"/>
            <a:ext cx="6523673" cy="842316"/>
          </a:xfrm>
        </p:spPr>
        <p:txBody>
          <a:bodyPr>
            <a:normAutofit/>
          </a:bodyPr>
          <a:lstStyle>
            <a:lvl1pPr>
              <a:defRPr sz="5200" b="1">
                <a:solidFill>
                  <a:schemeClr val="accent1"/>
                </a:solidFill>
              </a:defRPr>
            </a:lvl1pPr>
          </a:lstStyle>
          <a:p>
            <a:r>
              <a:rPr lang="en-GB"/>
              <a:t>Click to edit Master title style</a:t>
            </a:r>
            <a:endParaRPr lang="en-US"/>
          </a:p>
        </p:txBody>
      </p:sp>
    </p:spTree>
    <p:extLst>
      <p:ext uri="{BB962C8B-B14F-4D97-AF65-F5344CB8AC3E}">
        <p14:creationId xmlns:p14="http://schemas.microsoft.com/office/powerpoint/2010/main" val="2234543298"/>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2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43831" y="2886194"/>
            <a:ext cx="3235643" cy="606589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3478530" y="2886194"/>
            <a:ext cx="3188970" cy="606589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ECD290D4-E5CF-428F-801F-3741FA4FB792}" type="datetime1">
              <a:rPr lang="en-US" smtClean="0"/>
              <a:t>2/26/2026</a:t>
            </a:fld>
            <a:endParaRPr lang="en-US"/>
          </a:p>
        </p:txBody>
      </p:sp>
      <p:sp>
        <p:nvSpPr>
          <p:cNvPr id="6" name="Footer Placeholder 5"/>
          <p:cNvSpPr>
            <a:spLocks noGrp="1"/>
          </p:cNvSpPr>
          <p:nvPr>
            <p:ph type="ftr" sz="quarter" idx="11"/>
          </p:nvPr>
        </p:nvSpPr>
        <p:spPr/>
        <p:txBody>
          <a:bodyPr/>
          <a:lstStyle/>
          <a:p>
            <a:r>
              <a:rPr lang="en-US"/>
              <a:t>Sample Footer Text</a:t>
            </a:r>
          </a:p>
        </p:txBody>
      </p:sp>
      <p:sp>
        <p:nvSpPr>
          <p:cNvPr id="7" name="Slide Number Placeholder 6"/>
          <p:cNvSpPr>
            <a:spLocks noGrp="1"/>
          </p:cNvSpPr>
          <p:nvPr>
            <p:ph type="sldNum" sz="quarter" idx="12"/>
          </p:nvPr>
        </p:nvSpPr>
        <p:spPr/>
        <p:txBody>
          <a:bodyPr/>
          <a:lstStyle/>
          <a:p>
            <a:fld id="{DD84031F-D6BF-4677-B12E-7D8B88BA70F7}" type="slidenum">
              <a:rPr lang="en-US" smtClean="0"/>
              <a:t>‹#›</a:t>
            </a:fld>
            <a:endParaRPr lang="en-US"/>
          </a:p>
        </p:txBody>
      </p:sp>
      <p:sp>
        <p:nvSpPr>
          <p:cNvPr id="8" name="Title 1">
            <a:extLst>
              <a:ext uri="{FF2B5EF4-FFF2-40B4-BE49-F238E27FC236}">
                <a16:creationId xmlns:a16="http://schemas.microsoft.com/office/drawing/2014/main" id="{D49F4921-D24F-C348-C91D-7557E2F50F61}"/>
              </a:ext>
            </a:extLst>
          </p:cNvPr>
          <p:cNvSpPr>
            <a:spLocks noGrp="1"/>
          </p:cNvSpPr>
          <p:nvPr>
            <p:ph type="title"/>
          </p:nvPr>
        </p:nvSpPr>
        <p:spPr>
          <a:xfrm>
            <a:off x="143833" y="527404"/>
            <a:ext cx="6523673" cy="842316"/>
          </a:xfrm>
        </p:spPr>
        <p:txBody>
          <a:bodyPr>
            <a:normAutofit/>
          </a:bodyPr>
          <a:lstStyle>
            <a:lvl1pPr>
              <a:defRPr sz="5200" b="1">
                <a:solidFill>
                  <a:schemeClr val="accent1"/>
                </a:solidFill>
              </a:defRPr>
            </a:lvl1pPr>
          </a:lstStyle>
          <a:p>
            <a:r>
              <a:rPr lang="en-GB"/>
              <a:t>Click to edit Master title style</a:t>
            </a:r>
            <a:endParaRPr lang="en-US"/>
          </a:p>
        </p:txBody>
      </p:sp>
      <p:sp>
        <p:nvSpPr>
          <p:cNvPr id="2" name="Text Placeholder 2"/>
          <p:cNvSpPr>
            <a:spLocks noGrp="1"/>
          </p:cNvSpPr>
          <p:nvPr>
            <p:ph type="body" idx="13"/>
          </p:nvPr>
        </p:nvSpPr>
        <p:spPr>
          <a:xfrm>
            <a:off x="143831" y="1527480"/>
            <a:ext cx="3235643" cy="1190095"/>
          </a:xfrm>
        </p:spPr>
        <p:txBody>
          <a:bodyPr anchor="b"/>
          <a:lstStyle>
            <a:lvl1pPr marL="0" indent="0">
              <a:buNone/>
              <a:defRPr sz="3467" b="1"/>
            </a:lvl1pPr>
            <a:lvl2pPr marL="660357" indent="0">
              <a:buNone/>
              <a:defRPr sz="2889" b="1"/>
            </a:lvl2pPr>
            <a:lvl3pPr marL="1320715" indent="0">
              <a:buNone/>
              <a:defRPr sz="2601" b="1"/>
            </a:lvl3pPr>
            <a:lvl4pPr marL="1981074" indent="0">
              <a:buNone/>
              <a:defRPr sz="2311" b="1"/>
            </a:lvl4pPr>
            <a:lvl5pPr marL="2641429" indent="0">
              <a:buNone/>
              <a:defRPr sz="2311" b="1"/>
            </a:lvl5pPr>
            <a:lvl6pPr marL="3301789" indent="0">
              <a:buNone/>
              <a:defRPr sz="2311" b="1"/>
            </a:lvl6pPr>
            <a:lvl7pPr marL="3962142" indent="0">
              <a:buNone/>
              <a:defRPr sz="2311" b="1"/>
            </a:lvl7pPr>
            <a:lvl8pPr marL="4622502" indent="0">
              <a:buNone/>
              <a:defRPr sz="2311" b="1"/>
            </a:lvl8pPr>
            <a:lvl9pPr marL="5282863" indent="0">
              <a:buNone/>
              <a:defRPr sz="2311" b="1"/>
            </a:lvl9pPr>
          </a:lstStyle>
          <a:p>
            <a:pPr lvl="0"/>
            <a:r>
              <a:rPr lang="en-GB"/>
              <a:t>Click to edit Master text styles</a:t>
            </a:r>
          </a:p>
        </p:txBody>
      </p:sp>
      <p:sp>
        <p:nvSpPr>
          <p:cNvPr id="9" name="Text Placeholder 4"/>
          <p:cNvSpPr>
            <a:spLocks noGrp="1"/>
          </p:cNvSpPr>
          <p:nvPr>
            <p:ph type="body" sz="quarter" idx="3"/>
          </p:nvPr>
        </p:nvSpPr>
        <p:spPr>
          <a:xfrm>
            <a:off x="3470973" y="1527480"/>
            <a:ext cx="3196531" cy="1190095"/>
          </a:xfrm>
        </p:spPr>
        <p:txBody>
          <a:bodyPr anchor="b"/>
          <a:lstStyle>
            <a:lvl1pPr marL="0" indent="0">
              <a:buNone/>
              <a:defRPr sz="3467" b="1"/>
            </a:lvl1pPr>
            <a:lvl2pPr marL="660357" indent="0">
              <a:buNone/>
              <a:defRPr sz="2889" b="1"/>
            </a:lvl2pPr>
            <a:lvl3pPr marL="1320715" indent="0">
              <a:buNone/>
              <a:defRPr sz="2601" b="1"/>
            </a:lvl3pPr>
            <a:lvl4pPr marL="1981074" indent="0">
              <a:buNone/>
              <a:defRPr sz="2311" b="1"/>
            </a:lvl4pPr>
            <a:lvl5pPr marL="2641429" indent="0">
              <a:buNone/>
              <a:defRPr sz="2311" b="1"/>
            </a:lvl5pPr>
            <a:lvl6pPr marL="3301789" indent="0">
              <a:buNone/>
              <a:defRPr sz="2311" b="1"/>
            </a:lvl6pPr>
            <a:lvl7pPr marL="3962142" indent="0">
              <a:buNone/>
              <a:defRPr sz="2311" b="1"/>
            </a:lvl7pPr>
            <a:lvl8pPr marL="4622502" indent="0">
              <a:buNone/>
              <a:defRPr sz="2311" b="1"/>
            </a:lvl8pPr>
            <a:lvl9pPr marL="5282863" indent="0">
              <a:buNone/>
              <a:defRPr sz="2311" b="1"/>
            </a:lvl9pPr>
          </a:lstStyle>
          <a:p>
            <a:pPr lvl="0"/>
            <a:r>
              <a:rPr lang="en-GB"/>
              <a:t>Click to edit Master text styles</a:t>
            </a:r>
          </a:p>
        </p:txBody>
      </p:sp>
    </p:spTree>
    <p:extLst>
      <p:ext uri="{BB962C8B-B14F-4D97-AF65-F5344CB8AC3E}">
        <p14:creationId xmlns:p14="http://schemas.microsoft.com/office/powerpoint/2010/main" val="2799268986"/>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1B2758D-8EE6-4CC5-A170-BE9501D7BCFF}" type="datetime1">
              <a:rPr lang="en-US" smtClean="0"/>
              <a:t>2/26/2026</a:t>
            </a:fld>
            <a:endParaRPr lang="en-US"/>
          </a:p>
        </p:txBody>
      </p:sp>
      <p:sp>
        <p:nvSpPr>
          <p:cNvPr id="4" name="Footer Placeholder 3"/>
          <p:cNvSpPr>
            <a:spLocks noGrp="1"/>
          </p:cNvSpPr>
          <p:nvPr>
            <p:ph type="ftr" sz="quarter" idx="11"/>
          </p:nvPr>
        </p:nvSpPr>
        <p:spPr/>
        <p:txBody>
          <a:bodyPr/>
          <a:lstStyle/>
          <a:p>
            <a:r>
              <a:rPr lang="en-US"/>
              <a:t>Sample Footer Text</a:t>
            </a:r>
          </a:p>
        </p:txBody>
      </p:sp>
      <p:sp>
        <p:nvSpPr>
          <p:cNvPr id="5" name="Slide Number Placeholder 4"/>
          <p:cNvSpPr>
            <a:spLocks noGrp="1"/>
          </p:cNvSpPr>
          <p:nvPr>
            <p:ph type="sldNum" sz="quarter" idx="12"/>
          </p:nvPr>
        </p:nvSpPr>
        <p:spPr/>
        <p:txBody>
          <a:bodyPr/>
          <a:lstStyle/>
          <a:p>
            <a:fld id="{DD84031F-D6BF-4677-B12E-7D8B88BA70F7}" type="slidenum">
              <a:rPr lang="en-US" smtClean="0"/>
              <a:t>‹#›</a:t>
            </a:fld>
            <a:endParaRPr lang="en-US"/>
          </a:p>
        </p:txBody>
      </p:sp>
      <p:sp>
        <p:nvSpPr>
          <p:cNvPr id="6" name="Title 1">
            <a:extLst>
              <a:ext uri="{FF2B5EF4-FFF2-40B4-BE49-F238E27FC236}">
                <a16:creationId xmlns:a16="http://schemas.microsoft.com/office/drawing/2014/main" id="{253677EE-36F0-7995-9B06-79FB5E0392EA}"/>
              </a:ext>
            </a:extLst>
          </p:cNvPr>
          <p:cNvSpPr>
            <a:spLocks noGrp="1"/>
          </p:cNvSpPr>
          <p:nvPr>
            <p:ph type="title"/>
          </p:nvPr>
        </p:nvSpPr>
        <p:spPr>
          <a:xfrm>
            <a:off x="143831" y="527404"/>
            <a:ext cx="5915025" cy="842316"/>
          </a:xfrm>
        </p:spPr>
        <p:txBody>
          <a:bodyPr>
            <a:normAutofit/>
          </a:bodyPr>
          <a:lstStyle>
            <a:lvl1pPr>
              <a:defRPr sz="5200" b="1">
                <a:solidFill>
                  <a:schemeClr val="accent1"/>
                </a:solidFill>
              </a:defRPr>
            </a:lvl1pPr>
          </a:lstStyle>
          <a:p>
            <a:r>
              <a:rPr lang="en-GB"/>
              <a:t>Click to edit Master title style</a:t>
            </a:r>
            <a:endParaRPr lang="en-US"/>
          </a:p>
        </p:txBody>
      </p:sp>
    </p:spTree>
    <p:extLst>
      <p:ext uri="{BB962C8B-B14F-4D97-AF65-F5344CB8AC3E}">
        <p14:creationId xmlns:p14="http://schemas.microsoft.com/office/powerpoint/2010/main" val="8498487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2" y="660400"/>
            <a:ext cx="2211883" cy="2311400"/>
          </a:xfrm>
        </p:spPr>
        <p:txBody>
          <a:bodyPr anchor="b">
            <a:noAutofit/>
          </a:bodyPr>
          <a:lstStyle>
            <a:lvl1pPr>
              <a:defRPr sz="5200" b="1">
                <a:solidFill>
                  <a:schemeClr val="accent1"/>
                </a:solidFill>
              </a:defRPr>
            </a:lvl1pPr>
          </a:lstStyle>
          <a:p>
            <a:r>
              <a:rPr lang="en-GB"/>
              <a:t>Click to edit Master title style</a:t>
            </a:r>
            <a:endParaRPr lang="en-US"/>
          </a:p>
        </p:txBody>
      </p:sp>
      <p:sp>
        <p:nvSpPr>
          <p:cNvPr id="3" name="Content Placeholder 2"/>
          <p:cNvSpPr>
            <a:spLocks noGrp="1"/>
          </p:cNvSpPr>
          <p:nvPr>
            <p:ph idx="1"/>
          </p:nvPr>
        </p:nvSpPr>
        <p:spPr>
          <a:xfrm>
            <a:off x="2915549" y="1426293"/>
            <a:ext cx="3471863" cy="7039681"/>
          </a:xfrm>
        </p:spPr>
        <p:txBody>
          <a:bodyPr/>
          <a:lstStyle>
            <a:lvl1pPr>
              <a:defRPr sz="4622"/>
            </a:lvl1pPr>
            <a:lvl2pPr>
              <a:defRPr sz="4044"/>
            </a:lvl2pPr>
            <a:lvl3pPr>
              <a:defRPr sz="3467"/>
            </a:lvl3pPr>
            <a:lvl4pPr>
              <a:defRPr sz="2889"/>
            </a:lvl4pPr>
            <a:lvl5pPr>
              <a:defRPr sz="2889"/>
            </a:lvl5pPr>
            <a:lvl6pPr>
              <a:defRPr sz="2889"/>
            </a:lvl6pPr>
            <a:lvl7pPr>
              <a:defRPr sz="2889"/>
            </a:lvl7pPr>
            <a:lvl8pPr>
              <a:defRPr sz="2889"/>
            </a:lvl8pPr>
            <a:lvl9pPr>
              <a:defRPr sz="2889"/>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72382" y="2971800"/>
            <a:ext cx="2211883" cy="5505627"/>
          </a:xfrm>
        </p:spPr>
        <p:txBody>
          <a:bodyPr/>
          <a:lstStyle>
            <a:lvl1pPr marL="0" indent="0">
              <a:buNone/>
              <a:defRPr sz="2311"/>
            </a:lvl1pPr>
            <a:lvl2pPr marL="660357" indent="0">
              <a:buNone/>
              <a:defRPr sz="2024"/>
            </a:lvl2pPr>
            <a:lvl3pPr marL="1320715" indent="0">
              <a:buNone/>
              <a:defRPr sz="1733"/>
            </a:lvl3pPr>
            <a:lvl4pPr marL="1981074" indent="0">
              <a:buNone/>
              <a:defRPr sz="1446"/>
            </a:lvl4pPr>
            <a:lvl5pPr marL="2641429" indent="0">
              <a:buNone/>
              <a:defRPr sz="1446"/>
            </a:lvl5pPr>
            <a:lvl6pPr marL="3301789" indent="0">
              <a:buNone/>
              <a:defRPr sz="1446"/>
            </a:lvl6pPr>
            <a:lvl7pPr marL="3962142" indent="0">
              <a:buNone/>
              <a:defRPr sz="1446"/>
            </a:lvl7pPr>
            <a:lvl8pPr marL="4622502" indent="0">
              <a:buNone/>
              <a:defRPr sz="1446"/>
            </a:lvl8pPr>
            <a:lvl9pPr marL="5282863" indent="0">
              <a:buNone/>
              <a:defRPr sz="1446"/>
            </a:lvl9pPr>
          </a:lstStyle>
          <a:p>
            <a:pPr lvl="0"/>
            <a:r>
              <a:rPr lang="en-GB"/>
              <a:t>Click to edit Master text styles</a:t>
            </a:r>
          </a:p>
        </p:txBody>
      </p:sp>
      <p:sp>
        <p:nvSpPr>
          <p:cNvPr id="5" name="Date Placeholder 4"/>
          <p:cNvSpPr>
            <a:spLocks noGrp="1"/>
          </p:cNvSpPr>
          <p:nvPr>
            <p:ph type="dt" sz="half" idx="10"/>
          </p:nvPr>
        </p:nvSpPr>
        <p:spPr/>
        <p:txBody>
          <a:bodyPr/>
          <a:lstStyle/>
          <a:p>
            <a:fld id="{A57FC195-9048-4969-9920-6939BE28AE8D}" type="datetime1">
              <a:rPr lang="en-US" smtClean="0"/>
              <a:t>2/26/2026</a:t>
            </a:fld>
            <a:endParaRPr lang="en-US"/>
          </a:p>
        </p:txBody>
      </p:sp>
      <p:sp>
        <p:nvSpPr>
          <p:cNvPr id="6" name="Footer Placeholder 5"/>
          <p:cNvSpPr>
            <a:spLocks noGrp="1"/>
          </p:cNvSpPr>
          <p:nvPr>
            <p:ph type="ftr" sz="quarter" idx="11"/>
          </p:nvPr>
        </p:nvSpPr>
        <p:spPr/>
        <p:txBody>
          <a:bodyPr/>
          <a:lstStyle/>
          <a:p>
            <a:r>
              <a:rPr lang="en-US"/>
              <a:t>Sample Footer Text</a:t>
            </a:r>
          </a:p>
        </p:txBody>
      </p:sp>
      <p:sp>
        <p:nvSpPr>
          <p:cNvPr id="7" name="Slide Number Placeholder 6"/>
          <p:cNvSpPr>
            <a:spLocks noGrp="1"/>
          </p:cNvSpPr>
          <p:nvPr>
            <p:ph type="sldNum" sz="quarter" idx="12"/>
          </p:nvPr>
        </p:nvSpPr>
        <p:spPr/>
        <p:txBody>
          <a:bodyPr/>
          <a:lstStyle/>
          <a:p>
            <a:fld id="{DD84031F-D6BF-4677-B12E-7D8B88BA70F7}" type="slidenum">
              <a:rPr lang="en-US" smtClean="0"/>
              <a:t>‹#›</a:t>
            </a:fld>
            <a:endParaRPr lang="en-US"/>
          </a:p>
        </p:txBody>
      </p:sp>
    </p:spTree>
    <p:extLst>
      <p:ext uri="{BB962C8B-B14F-4D97-AF65-F5344CB8AC3E}">
        <p14:creationId xmlns:p14="http://schemas.microsoft.com/office/powerpoint/2010/main" val="31173335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143830" y="1800201"/>
            <a:ext cx="6519863" cy="7122079"/>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ECD290D4-E5CF-428F-801F-3741FA4FB792}" type="datetime1">
              <a:rPr lang="en-US" smtClean="0"/>
              <a:t>2/26/2026</a:t>
            </a:fld>
            <a:endParaRPr lang="en-US"/>
          </a:p>
        </p:txBody>
      </p:sp>
      <p:sp>
        <p:nvSpPr>
          <p:cNvPr id="5"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p:txBody>
          <a:bodyPr/>
          <a:lstStyle/>
          <a:p>
            <a:fld id="{DD84031F-D6BF-4677-B12E-7D8B88BA70F7}" type="slidenum">
              <a:rPr lang="en-US" smtClean="0"/>
              <a:t>‹#›</a:t>
            </a:fld>
            <a:endParaRPr lang="en-US"/>
          </a:p>
        </p:txBody>
      </p:sp>
      <p:sp>
        <p:nvSpPr>
          <p:cNvPr id="7" name="Title 1">
            <a:extLst>
              <a:ext uri="{FF2B5EF4-FFF2-40B4-BE49-F238E27FC236}">
                <a16:creationId xmlns:a16="http://schemas.microsoft.com/office/drawing/2014/main" id="{882003EA-BB76-DE56-ACB0-C6F9909C4B55}"/>
              </a:ext>
            </a:extLst>
          </p:cNvPr>
          <p:cNvSpPr>
            <a:spLocks noGrp="1"/>
          </p:cNvSpPr>
          <p:nvPr>
            <p:ph type="title"/>
          </p:nvPr>
        </p:nvSpPr>
        <p:spPr>
          <a:xfrm>
            <a:off x="143831" y="527404"/>
            <a:ext cx="5915025" cy="842316"/>
          </a:xfrm>
        </p:spPr>
        <p:txBody>
          <a:bodyPr>
            <a:normAutofit/>
          </a:bodyPr>
          <a:lstStyle>
            <a:lvl1pPr>
              <a:defRPr sz="5200" b="1">
                <a:solidFill>
                  <a:schemeClr val="accent1"/>
                </a:solidFill>
              </a:defRPr>
            </a:lvl1pPr>
          </a:lstStyle>
          <a:p>
            <a:r>
              <a:rPr lang="en-GB"/>
              <a:t>Click to edit Master title style</a:t>
            </a:r>
            <a:endParaRPr lang="en-US"/>
          </a:p>
        </p:txBody>
      </p:sp>
    </p:spTree>
    <p:extLst>
      <p:ext uri="{BB962C8B-B14F-4D97-AF65-F5344CB8AC3E}">
        <p14:creationId xmlns:p14="http://schemas.microsoft.com/office/powerpoint/2010/main" val="230532913"/>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6" y="755561"/>
            <a:ext cx="1478756" cy="8394877"/>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71487" y="755561"/>
            <a:ext cx="4350544" cy="839487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ECD290D4-E5CF-428F-801F-3741FA4FB792}" type="datetime1">
              <a:rPr lang="en-US" smtClean="0"/>
              <a:t>2/26/2026</a:t>
            </a:fld>
            <a:endParaRPr lang="en-US"/>
          </a:p>
        </p:txBody>
      </p:sp>
      <p:sp>
        <p:nvSpPr>
          <p:cNvPr id="5"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p:txBody>
          <a:bodyPr/>
          <a:lstStyle/>
          <a:p>
            <a:fld id="{DD84031F-D6BF-4677-B12E-7D8B88BA70F7}" type="slidenum">
              <a:rPr lang="en-US" smtClean="0"/>
              <a:t>‹#›</a:t>
            </a:fld>
            <a:endParaRPr lang="en-US"/>
          </a:p>
        </p:txBody>
      </p:sp>
    </p:spTree>
    <p:extLst>
      <p:ext uri="{BB962C8B-B14F-4D97-AF65-F5344CB8AC3E}">
        <p14:creationId xmlns:p14="http://schemas.microsoft.com/office/powerpoint/2010/main" val="3207847229"/>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16DB07B-09C9-453F-B765-54897D475D93}"/>
              </a:ext>
            </a:extLst>
          </p:cNvPr>
          <p:cNvSpPr>
            <a:spLocks noGrp="1"/>
          </p:cNvSpPr>
          <p:nvPr>
            <p:ph sz="quarter" idx="14"/>
          </p:nvPr>
        </p:nvSpPr>
        <p:spPr>
          <a:xfrm>
            <a:off x="3429002" y="1967138"/>
            <a:ext cx="3242310" cy="719215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Content Placeholder 2"/>
          <p:cNvSpPr>
            <a:spLocks noGrp="1"/>
          </p:cNvSpPr>
          <p:nvPr>
            <p:ph idx="1"/>
          </p:nvPr>
        </p:nvSpPr>
        <p:spPr>
          <a:xfrm>
            <a:off x="143828" y="1967127"/>
            <a:ext cx="3194936" cy="71913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Footer Placeholder 4">
            <a:extLst>
              <a:ext uri="{FF2B5EF4-FFF2-40B4-BE49-F238E27FC236}">
                <a16:creationId xmlns:a16="http://schemas.microsoft.com/office/drawing/2014/main" id="{80B686D1-1E2E-4A9B-B3E8-6E81C44D7048}"/>
              </a:ext>
            </a:extLst>
          </p:cNvPr>
          <p:cNvSpPr txBox="1">
            <a:spLocks/>
          </p:cNvSpPr>
          <p:nvPr/>
        </p:nvSpPr>
        <p:spPr>
          <a:xfrm>
            <a:off x="255061" y="9169923"/>
            <a:ext cx="5711756" cy="527403"/>
          </a:xfrm>
          <a:prstGeom prst="rect">
            <a:avLst/>
          </a:prstGeom>
        </p:spPr>
        <p:txBody>
          <a:bodyPr vert="horz" lIns="132080" tIns="66041" rIns="132080" bIns="66041" rtlCol="0" anchor="t" anchorCtr="0"/>
          <a:lstStyle>
            <a:defPPr>
              <a:defRPr lang="en-US"/>
            </a:defPPr>
            <a:lvl1pPr marL="0" algn="l" defTabSz="457200" rtl="0" eaLnBrk="1" latinLnBrk="0" hangingPunct="1">
              <a:defRPr sz="1300" kern="1200">
                <a:solidFill>
                  <a:srgbClr val="0A548B"/>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300" b="0">
              <a:solidFill>
                <a:srgbClr val="000000"/>
              </a:solidFill>
            </a:endParaRPr>
          </a:p>
        </p:txBody>
      </p:sp>
      <p:sp>
        <p:nvSpPr>
          <p:cNvPr id="4" name="Title 1">
            <a:extLst>
              <a:ext uri="{FF2B5EF4-FFF2-40B4-BE49-F238E27FC236}">
                <a16:creationId xmlns:a16="http://schemas.microsoft.com/office/drawing/2014/main" id="{721C0692-5C09-4108-2D21-125175BCC8F5}"/>
              </a:ext>
            </a:extLst>
          </p:cNvPr>
          <p:cNvSpPr>
            <a:spLocks noGrp="1"/>
          </p:cNvSpPr>
          <p:nvPr>
            <p:ph type="title"/>
          </p:nvPr>
        </p:nvSpPr>
        <p:spPr>
          <a:xfrm>
            <a:off x="143831" y="653952"/>
            <a:ext cx="6402743" cy="842316"/>
          </a:xfrm>
        </p:spPr>
        <p:txBody>
          <a:bodyPr>
            <a:normAutofit/>
          </a:bodyPr>
          <a:lstStyle>
            <a:lvl1pPr>
              <a:defRPr sz="5200" b="1">
                <a:solidFill>
                  <a:schemeClr val="accent1"/>
                </a:solidFill>
              </a:defRPr>
            </a:lvl1pPr>
          </a:lstStyle>
          <a:p>
            <a:r>
              <a:rPr lang="en-GB"/>
              <a:t>Click to edit Master title style</a:t>
            </a:r>
            <a:endParaRPr lang="en-US"/>
          </a:p>
        </p:txBody>
      </p:sp>
      <p:sp>
        <p:nvSpPr>
          <p:cNvPr id="6" name="Date Placeholder 5">
            <a:extLst>
              <a:ext uri="{FF2B5EF4-FFF2-40B4-BE49-F238E27FC236}">
                <a16:creationId xmlns:a16="http://schemas.microsoft.com/office/drawing/2014/main" id="{DBB2C847-140A-CC5E-9C74-F81BF0F37D39}"/>
              </a:ext>
            </a:extLst>
          </p:cNvPr>
          <p:cNvSpPr>
            <a:spLocks noGrp="1"/>
          </p:cNvSpPr>
          <p:nvPr>
            <p:ph type="dt" sz="half" idx="15"/>
          </p:nvPr>
        </p:nvSpPr>
        <p:spPr/>
        <p:txBody>
          <a:bodyPr/>
          <a:lstStyle/>
          <a:p>
            <a:fld id="{ECD290D4-E5CF-428F-801F-3741FA4FB792}" type="datetime1">
              <a:rPr lang="en-US" smtClean="0"/>
              <a:t>2/26/2026</a:t>
            </a:fld>
            <a:endParaRPr lang="en-US"/>
          </a:p>
        </p:txBody>
      </p:sp>
      <p:sp>
        <p:nvSpPr>
          <p:cNvPr id="7" name="Footer Placeholder 6">
            <a:extLst>
              <a:ext uri="{FF2B5EF4-FFF2-40B4-BE49-F238E27FC236}">
                <a16:creationId xmlns:a16="http://schemas.microsoft.com/office/drawing/2014/main" id="{F0B87B99-0B6B-109A-3ADB-60841ACE0687}"/>
              </a:ext>
            </a:extLst>
          </p:cNvPr>
          <p:cNvSpPr>
            <a:spLocks noGrp="1"/>
          </p:cNvSpPr>
          <p:nvPr>
            <p:ph type="ftr" sz="quarter" idx="16"/>
          </p:nvPr>
        </p:nvSpPr>
        <p:spPr/>
        <p:txBody>
          <a:bodyPr/>
          <a:lstStyle/>
          <a:p>
            <a:r>
              <a:rPr lang="en-US"/>
              <a:t>Sample Footer Text</a:t>
            </a:r>
          </a:p>
        </p:txBody>
      </p:sp>
      <p:sp>
        <p:nvSpPr>
          <p:cNvPr id="8" name="Slide Number Placeholder 7">
            <a:extLst>
              <a:ext uri="{FF2B5EF4-FFF2-40B4-BE49-F238E27FC236}">
                <a16:creationId xmlns:a16="http://schemas.microsoft.com/office/drawing/2014/main" id="{41B54041-32FC-634B-FD40-709E122F339C}"/>
              </a:ext>
            </a:extLst>
          </p:cNvPr>
          <p:cNvSpPr>
            <a:spLocks noGrp="1"/>
          </p:cNvSpPr>
          <p:nvPr>
            <p:ph type="sldNum" sz="quarter" idx="17"/>
          </p:nvPr>
        </p:nvSpPr>
        <p:spPr/>
        <p:txBody>
          <a:bodyPr/>
          <a:lstStyle/>
          <a:p>
            <a:fld id="{DD84031F-D6BF-4677-B12E-7D8B88BA70F7}" type="slidenum">
              <a:rPr lang="en-US" smtClean="0"/>
              <a:t>‹#›</a:t>
            </a:fld>
            <a:endParaRPr lang="en-US"/>
          </a:p>
        </p:txBody>
      </p:sp>
    </p:spTree>
    <p:extLst>
      <p:ext uri="{BB962C8B-B14F-4D97-AF65-F5344CB8AC3E}">
        <p14:creationId xmlns:p14="http://schemas.microsoft.com/office/powerpoint/2010/main" val="2585065571"/>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2E454D9-D413-01D4-B002-98CBA6598935}"/>
              </a:ext>
            </a:extLst>
          </p:cNvPr>
          <p:cNvSpPr/>
          <p:nvPr userDrawn="1"/>
        </p:nvSpPr>
        <p:spPr>
          <a:xfrm>
            <a:off x="0" y="-55565"/>
            <a:ext cx="6873265" cy="174783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254A47D-80B3-A189-3755-658796275F08}"/>
              </a:ext>
            </a:extLst>
          </p:cNvPr>
          <p:cNvSpPr/>
          <p:nvPr userDrawn="1"/>
        </p:nvSpPr>
        <p:spPr>
          <a:xfrm>
            <a:off x="0" y="9252047"/>
            <a:ext cx="6858000" cy="68971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Content Placeholder 4">
            <a:extLst>
              <a:ext uri="{FF2B5EF4-FFF2-40B4-BE49-F238E27FC236}">
                <a16:creationId xmlns:a16="http://schemas.microsoft.com/office/drawing/2014/main" id="{616DB07B-09C9-453F-B765-54897D475D93}"/>
              </a:ext>
            </a:extLst>
          </p:cNvPr>
          <p:cNvSpPr>
            <a:spLocks noGrp="1"/>
          </p:cNvSpPr>
          <p:nvPr>
            <p:ph sz="quarter" idx="14"/>
          </p:nvPr>
        </p:nvSpPr>
        <p:spPr>
          <a:xfrm>
            <a:off x="3429002" y="1936705"/>
            <a:ext cx="3242310" cy="719215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Content Placeholder 2"/>
          <p:cNvSpPr>
            <a:spLocks noGrp="1"/>
          </p:cNvSpPr>
          <p:nvPr>
            <p:ph idx="1"/>
          </p:nvPr>
        </p:nvSpPr>
        <p:spPr>
          <a:xfrm>
            <a:off x="143828" y="1940261"/>
            <a:ext cx="3194936" cy="30127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Footer Placeholder 4">
            <a:extLst>
              <a:ext uri="{FF2B5EF4-FFF2-40B4-BE49-F238E27FC236}">
                <a16:creationId xmlns:a16="http://schemas.microsoft.com/office/drawing/2014/main" id="{80B686D1-1E2E-4A9B-B3E8-6E81C44D7048}"/>
              </a:ext>
            </a:extLst>
          </p:cNvPr>
          <p:cNvSpPr txBox="1">
            <a:spLocks/>
          </p:cNvSpPr>
          <p:nvPr/>
        </p:nvSpPr>
        <p:spPr>
          <a:xfrm>
            <a:off x="255061" y="9169923"/>
            <a:ext cx="5711756" cy="527403"/>
          </a:xfrm>
          <a:prstGeom prst="rect">
            <a:avLst/>
          </a:prstGeom>
        </p:spPr>
        <p:txBody>
          <a:bodyPr vert="horz" lIns="132080" tIns="66041" rIns="132080" bIns="66041" rtlCol="0" anchor="t" anchorCtr="0"/>
          <a:lstStyle>
            <a:defPPr>
              <a:defRPr lang="en-US"/>
            </a:defPPr>
            <a:lvl1pPr marL="0" algn="l" defTabSz="457200" rtl="0" eaLnBrk="1" latinLnBrk="0" hangingPunct="1">
              <a:defRPr sz="1300" kern="1200">
                <a:solidFill>
                  <a:srgbClr val="0A548B"/>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300" b="0">
              <a:solidFill>
                <a:srgbClr val="000000"/>
              </a:solidFill>
            </a:endParaRPr>
          </a:p>
        </p:txBody>
      </p:sp>
      <p:sp>
        <p:nvSpPr>
          <p:cNvPr id="4" name="Title 1">
            <a:extLst>
              <a:ext uri="{FF2B5EF4-FFF2-40B4-BE49-F238E27FC236}">
                <a16:creationId xmlns:a16="http://schemas.microsoft.com/office/drawing/2014/main" id="{721C0692-5C09-4108-2D21-125175BCC8F5}"/>
              </a:ext>
            </a:extLst>
          </p:cNvPr>
          <p:cNvSpPr>
            <a:spLocks noGrp="1"/>
          </p:cNvSpPr>
          <p:nvPr>
            <p:ph type="title"/>
          </p:nvPr>
        </p:nvSpPr>
        <p:spPr>
          <a:xfrm>
            <a:off x="1905000" y="128937"/>
            <a:ext cx="4697939" cy="1378826"/>
          </a:xfrm>
        </p:spPr>
        <p:txBody>
          <a:bodyPr>
            <a:noAutofit/>
          </a:bodyPr>
          <a:lstStyle>
            <a:lvl1pPr>
              <a:defRPr sz="4000" b="1">
                <a:solidFill>
                  <a:schemeClr val="bg1"/>
                </a:solidFill>
              </a:defRPr>
            </a:lvl1pPr>
          </a:lstStyle>
          <a:p>
            <a:r>
              <a:rPr lang="en-GB"/>
              <a:t>Click to edit Master title style</a:t>
            </a:r>
            <a:endParaRPr lang="en-US"/>
          </a:p>
        </p:txBody>
      </p:sp>
      <p:sp>
        <p:nvSpPr>
          <p:cNvPr id="6" name="Date Placeholder 5">
            <a:extLst>
              <a:ext uri="{FF2B5EF4-FFF2-40B4-BE49-F238E27FC236}">
                <a16:creationId xmlns:a16="http://schemas.microsoft.com/office/drawing/2014/main" id="{DBB2C847-140A-CC5E-9C74-F81BF0F37D39}"/>
              </a:ext>
            </a:extLst>
          </p:cNvPr>
          <p:cNvSpPr>
            <a:spLocks noGrp="1"/>
          </p:cNvSpPr>
          <p:nvPr>
            <p:ph type="dt" sz="half" idx="15"/>
          </p:nvPr>
        </p:nvSpPr>
        <p:spPr/>
        <p:txBody>
          <a:bodyPr/>
          <a:lstStyle>
            <a:lvl1pPr>
              <a:defRPr>
                <a:solidFill>
                  <a:schemeClr val="bg1"/>
                </a:solidFill>
              </a:defRPr>
            </a:lvl1pPr>
          </a:lstStyle>
          <a:p>
            <a:fld id="{ECD290D4-E5CF-428F-801F-3741FA4FB792}" type="datetime1">
              <a:rPr lang="en-US" smtClean="0"/>
              <a:pPr/>
              <a:t>2/26/2026</a:t>
            </a:fld>
            <a:endParaRPr lang="en-US"/>
          </a:p>
        </p:txBody>
      </p:sp>
      <p:sp>
        <p:nvSpPr>
          <p:cNvPr id="7" name="Footer Placeholder 6">
            <a:extLst>
              <a:ext uri="{FF2B5EF4-FFF2-40B4-BE49-F238E27FC236}">
                <a16:creationId xmlns:a16="http://schemas.microsoft.com/office/drawing/2014/main" id="{F0B87B99-0B6B-109A-3ADB-60841ACE0687}"/>
              </a:ext>
            </a:extLst>
          </p:cNvPr>
          <p:cNvSpPr>
            <a:spLocks noGrp="1"/>
          </p:cNvSpPr>
          <p:nvPr>
            <p:ph type="ftr" sz="quarter" idx="16"/>
          </p:nvPr>
        </p:nvSpPr>
        <p:spPr/>
        <p:txBody>
          <a:bodyPr/>
          <a:lstStyle>
            <a:lvl1pPr>
              <a:defRPr>
                <a:solidFill>
                  <a:schemeClr val="bg1"/>
                </a:solidFill>
              </a:defRPr>
            </a:lvl1pPr>
          </a:lstStyle>
          <a:p>
            <a:r>
              <a:rPr lang="en-US"/>
              <a:t>Sample Footer Text</a:t>
            </a:r>
            <a:endParaRPr lang="en-US">
              <a:solidFill>
                <a:schemeClr val="bg1"/>
              </a:solidFill>
            </a:endParaRPr>
          </a:p>
        </p:txBody>
      </p:sp>
      <p:sp>
        <p:nvSpPr>
          <p:cNvPr id="8" name="Slide Number Placeholder 7">
            <a:extLst>
              <a:ext uri="{FF2B5EF4-FFF2-40B4-BE49-F238E27FC236}">
                <a16:creationId xmlns:a16="http://schemas.microsoft.com/office/drawing/2014/main" id="{41B54041-32FC-634B-FD40-709E122F339C}"/>
              </a:ext>
            </a:extLst>
          </p:cNvPr>
          <p:cNvSpPr>
            <a:spLocks noGrp="1"/>
          </p:cNvSpPr>
          <p:nvPr>
            <p:ph type="sldNum" sz="quarter" idx="17"/>
          </p:nvPr>
        </p:nvSpPr>
        <p:spPr/>
        <p:txBody>
          <a:bodyPr/>
          <a:lstStyle>
            <a:lvl1pPr>
              <a:defRPr>
                <a:solidFill>
                  <a:schemeClr val="bg1"/>
                </a:solidFill>
              </a:defRPr>
            </a:lvl1pPr>
          </a:lstStyle>
          <a:p>
            <a:fld id="{DD84031F-D6BF-4677-B12E-7D8B88BA70F7}" type="slidenum">
              <a:rPr lang="en-US" smtClean="0"/>
              <a:pPr/>
              <a:t>‹#›</a:t>
            </a:fld>
            <a:endParaRPr lang="en-US"/>
          </a:p>
        </p:txBody>
      </p:sp>
      <p:pic>
        <p:nvPicPr>
          <p:cNvPr id="10" name="Picture 9" descr="A white letter on a black background&#10;&#10;AI-generated content may be incorrect.">
            <a:extLst>
              <a:ext uri="{FF2B5EF4-FFF2-40B4-BE49-F238E27FC236}">
                <a16:creationId xmlns:a16="http://schemas.microsoft.com/office/drawing/2014/main" id="{33F18098-C6D8-F598-816F-A9CF75B77B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5061" y="1043503"/>
            <a:ext cx="1276470" cy="441854"/>
          </a:xfrm>
          <a:prstGeom prst="rect">
            <a:avLst/>
          </a:prstGeom>
        </p:spPr>
      </p:pic>
      <p:pic>
        <p:nvPicPr>
          <p:cNvPr id="11" name="Picture 10" descr="Education Estates">
            <a:extLst>
              <a:ext uri="{FF2B5EF4-FFF2-40B4-BE49-F238E27FC236}">
                <a16:creationId xmlns:a16="http://schemas.microsoft.com/office/drawing/2014/main" id="{BFABA0AE-B31F-0C6F-3346-ED2D173F7587}"/>
              </a:ext>
            </a:extLst>
          </p:cNvPr>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73081" t="33256" b="28689"/>
          <a:stretch>
            <a:fillRect/>
          </a:stretch>
        </p:blipFill>
        <p:spPr bwMode="auto">
          <a:xfrm>
            <a:off x="168233" y="94224"/>
            <a:ext cx="1609200" cy="908217"/>
          </a:xfrm>
          <a:prstGeom prst="rect">
            <a:avLst/>
          </a:prstGeom>
          <a:noFill/>
          <a:extLst>
            <a:ext uri="{909E8E84-426E-40DD-AFC4-6F175D3DCCD1}">
              <a14:hiddenFill xmlns:a14="http://schemas.microsoft.com/office/drawing/2010/main">
                <a:solidFill>
                  <a:srgbClr val="FFFFFF"/>
                </a:solidFill>
              </a14:hiddenFill>
            </a:ext>
          </a:extLst>
        </p:spPr>
      </p:pic>
      <p:sp>
        <p:nvSpPr>
          <p:cNvPr id="17" name="Picture Placeholder 8">
            <a:extLst>
              <a:ext uri="{FF2B5EF4-FFF2-40B4-BE49-F238E27FC236}">
                <a16:creationId xmlns:a16="http://schemas.microsoft.com/office/drawing/2014/main" id="{F840E7D6-F568-A18C-255B-CDCB9F0C63E1}"/>
              </a:ext>
            </a:extLst>
          </p:cNvPr>
          <p:cNvSpPr>
            <a:spLocks noGrp="1"/>
          </p:cNvSpPr>
          <p:nvPr>
            <p:ph type="pic" sz="quarter" idx="13" hasCustomPrompt="1"/>
          </p:nvPr>
        </p:nvSpPr>
        <p:spPr>
          <a:xfrm>
            <a:off x="143829" y="5076187"/>
            <a:ext cx="3194936" cy="4082252"/>
          </a:xfrm>
          <a:blipFill>
            <a:blip r:embed="rId4">
              <a:alphaModFix amt="70000"/>
            </a:blip>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a:t> </a:t>
            </a:r>
          </a:p>
        </p:txBody>
      </p:sp>
    </p:spTree>
    <p:extLst>
      <p:ext uri="{BB962C8B-B14F-4D97-AF65-F5344CB8AC3E}">
        <p14:creationId xmlns:p14="http://schemas.microsoft.com/office/powerpoint/2010/main" val="717489722"/>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6_Title Slide">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99BD326-5E69-0B3B-B6AE-F084FAFE73AF}"/>
              </a:ext>
            </a:extLst>
          </p:cNvPr>
          <p:cNvSpPr>
            <a:spLocks noGrp="1"/>
          </p:cNvSpPr>
          <p:nvPr>
            <p:ph type="title"/>
          </p:nvPr>
        </p:nvSpPr>
        <p:spPr>
          <a:xfrm>
            <a:off x="288614" y="3995655"/>
            <a:ext cx="6097899" cy="1914702"/>
          </a:xfrm>
        </p:spPr>
        <p:txBody>
          <a:bodyPr vert="horz" lIns="91440" tIns="45720" rIns="91440" bIns="45720" rtlCol="0" anchor="ctr">
            <a:noAutofit/>
          </a:bodyPr>
          <a:lstStyle>
            <a:lvl1pPr>
              <a:defRPr lang="en-GB" sz="4800" b="1" dirty="0">
                <a:solidFill>
                  <a:schemeClr val="accent1"/>
                </a:solidFill>
              </a:defRPr>
            </a:lvl1pPr>
          </a:lstStyle>
          <a:p>
            <a:pPr lvl="0"/>
            <a:r>
              <a:rPr lang="en-GB"/>
              <a:t>Click to edit Master title style</a:t>
            </a:r>
          </a:p>
        </p:txBody>
      </p:sp>
      <p:sp>
        <p:nvSpPr>
          <p:cNvPr id="9" name="Date Placeholder 8">
            <a:extLst>
              <a:ext uri="{FF2B5EF4-FFF2-40B4-BE49-F238E27FC236}">
                <a16:creationId xmlns:a16="http://schemas.microsoft.com/office/drawing/2014/main" id="{CC0DB9A9-5C16-8CF8-071D-97220B2F5823}"/>
              </a:ext>
            </a:extLst>
          </p:cNvPr>
          <p:cNvSpPr>
            <a:spLocks noGrp="1"/>
          </p:cNvSpPr>
          <p:nvPr>
            <p:ph type="dt" sz="half" idx="10"/>
          </p:nvPr>
        </p:nvSpPr>
        <p:spPr>
          <a:xfrm>
            <a:off x="288608" y="6275647"/>
            <a:ext cx="1543050" cy="527403"/>
          </a:xfrm>
        </p:spPr>
        <p:txBody>
          <a:bodyPr/>
          <a:lstStyle/>
          <a:p>
            <a:fld id="{ECD290D4-E5CF-428F-801F-3741FA4FB792}" type="datetime1">
              <a:rPr lang="en-US" smtClean="0"/>
              <a:t>2/26/2026</a:t>
            </a:fld>
            <a:endParaRPr lang="en-US"/>
          </a:p>
        </p:txBody>
      </p:sp>
      <p:sp>
        <p:nvSpPr>
          <p:cNvPr id="11" name="Slide Number Placeholder 10">
            <a:extLst>
              <a:ext uri="{FF2B5EF4-FFF2-40B4-BE49-F238E27FC236}">
                <a16:creationId xmlns:a16="http://schemas.microsoft.com/office/drawing/2014/main" id="{BA95A810-8759-AE14-28C7-A3EE863BA29E}"/>
              </a:ext>
            </a:extLst>
          </p:cNvPr>
          <p:cNvSpPr>
            <a:spLocks noGrp="1"/>
          </p:cNvSpPr>
          <p:nvPr>
            <p:ph type="sldNum" sz="quarter" idx="12"/>
          </p:nvPr>
        </p:nvSpPr>
        <p:spPr/>
        <p:txBody>
          <a:bodyPr/>
          <a:lstStyle/>
          <a:p>
            <a:fld id="{DD84031F-D6BF-4677-B12E-7D8B88BA70F7}" type="slidenum">
              <a:rPr lang="en-US" smtClean="0"/>
              <a:t>‹#›</a:t>
            </a:fld>
            <a:endParaRPr lang="en-US"/>
          </a:p>
        </p:txBody>
      </p:sp>
      <p:pic>
        <p:nvPicPr>
          <p:cNvPr id="3" name="Picture 2">
            <a:extLst>
              <a:ext uri="{FF2B5EF4-FFF2-40B4-BE49-F238E27FC236}">
                <a16:creationId xmlns:a16="http://schemas.microsoft.com/office/drawing/2014/main" id="{9684E457-E974-25ED-DDC9-A5E5CF91903C}"/>
              </a:ext>
            </a:extLst>
          </p:cNvPr>
          <p:cNvPicPr>
            <a:picLocks noChangeAspect="1"/>
          </p:cNvPicPr>
          <p:nvPr userDrawn="1"/>
        </p:nvPicPr>
        <p:blipFill>
          <a:blip r:embed="rId2"/>
          <a:stretch>
            <a:fillRect/>
          </a:stretch>
        </p:blipFill>
        <p:spPr>
          <a:xfrm>
            <a:off x="280955" y="304754"/>
            <a:ext cx="2697012" cy="1644950"/>
          </a:xfrm>
          <a:prstGeom prst="rect">
            <a:avLst/>
          </a:prstGeom>
        </p:spPr>
      </p:pic>
      <p:pic>
        <p:nvPicPr>
          <p:cNvPr id="5" name="Picture 4" descr="A picture containing text, sign, vector graphics">
            <a:extLst>
              <a:ext uri="{FF2B5EF4-FFF2-40B4-BE49-F238E27FC236}">
                <a16:creationId xmlns:a16="http://schemas.microsoft.com/office/drawing/2014/main" id="{4FB11F5E-08F1-AA89-22E8-9472E6C8737F}"/>
              </a:ext>
            </a:extLst>
          </p:cNvPr>
          <p:cNvPicPr>
            <a:picLocks noChangeAspect="1"/>
          </p:cNvPicPr>
          <p:nvPr userDrawn="1"/>
        </p:nvPicPr>
        <p:blipFill>
          <a:blip r:embed="rId3">
            <a:duotone>
              <a:schemeClr val="accent1">
                <a:shade val="45000"/>
                <a:satMod val="135000"/>
              </a:schemeClr>
              <a:prstClr val="white"/>
            </a:duotone>
            <a:extLst>
              <a:ext uri="{BEBA8EAE-BF5A-486C-A8C5-ECC9F3942E4B}">
                <a14:imgProps xmlns:a14="http://schemas.microsoft.com/office/drawing/2010/main">
                  <a14:imgLayer r:embed="rId4">
                    <a14:imgEffect>
                      <a14:backgroundRemoval t="67933" b="98400" l="10000" r="90000">
                        <a14:foregroundMark x1="22000" y1="98533" x2="60933" y2="97533"/>
                        <a14:foregroundMark x1="60933" y1="97533" x2="75600" y2="98400"/>
                        <a14:foregroundMark x1="49333" y1="67933" x2="49333" y2="67933"/>
                      </a14:backgroundRemoval>
                    </a14:imgEffect>
                  </a14:imgLayer>
                </a14:imgProps>
              </a:ext>
            </a:extLst>
          </a:blip>
          <a:srcRect t="65762"/>
          <a:stretch/>
        </p:blipFill>
        <p:spPr>
          <a:xfrm>
            <a:off x="123098" y="9478145"/>
            <a:ext cx="1270000" cy="434825"/>
          </a:xfrm>
          <a:prstGeom prst="rect">
            <a:avLst/>
          </a:prstGeom>
        </p:spPr>
      </p:pic>
      <p:pic>
        <p:nvPicPr>
          <p:cNvPr id="8" name="Picture 7" descr="A logo with handshake and text&#10;&#10;AI-generated content may be incorrect.">
            <a:extLst>
              <a:ext uri="{FF2B5EF4-FFF2-40B4-BE49-F238E27FC236}">
                <a16:creationId xmlns:a16="http://schemas.microsoft.com/office/drawing/2014/main" id="{CC8A6016-9C7C-8CBF-5DF5-C5121FDA7BD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860575" y="6501226"/>
            <a:ext cx="2505853" cy="2509720"/>
          </a:xfrm>
          <a:prstGeom prst="rect">
            <a:avLst/>
          </a:prstGeom>
        </p:spPr>
      </p:pic>
    </p:spTree>
    <p:extLst>
      <p:ext uri="{BB962C8B-B14F-4D97-AF65-F5344CB8AC3E}">
        <p14:creationId xmlns:p14="http://schemas.microsoft.com/office/powerpoint/2010/main" val="18862743"/>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4_Two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254A47D-80B3-A189-3755-658796275F08}"/>
              </a:ext>
            </a:extLst>
          </p:cNvPr>
          <p:cNvSpPr/>
          <p:nvPr userDrawn="1"/>
        </p:nvSpPr>
        <p:spPr>
          <a:xfrm>
            <a:off x="0" y="9252047"/>
            <a:ext cx="6858000" cy="68971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Content Placeholder 4">
            <a:extLst>
              <a:ext uri="{FF2B5EF4-FFF2-40B4-BE49-F238E27FC236}">
                <a16:creationId xmlns:a16="http://schemas.microsoft.com/office/drawing/2014/main" id="{616DB07B-09C9-453F-B765-54897D475D93}"/>
              </a:ext>
            </a:extLst>
          </p:cNvPr>
          <p:cNvSpPr>
            <a:spLocks noGrp="1"/>
          </p:cNvSpPr>
          <p:nvPr>
            <p:ph sz="quarter" idx="14"/>
          </p:nvPr>
        </p:nvSpPr>
        <p:spPr>
          <a:xfrm>
            <a:off x="3429002" y="1769038"/>
            <a:ext cx="3242310" cy="7192156"/>
          </a:xfrm>
          <a:solidFill>
            <a:schemeClr val="bg2">
              <a:lumMod val="95000"/>
            </a:schemeClr>
          </a:solidFill>
        </p:spPr>
        <p:txBody>
          <a:bodyPr>
            <a:noAutofit/>
          </a:bodyPr>
          <a:lstStyle>
            <a:lvl1pPr>
              <a:defRPr sz="2800"/>
            </a:lvl1pPr>
            <a:lvl2pPr>
              <a:defRPr sz="2000"/>
            </a:lvl2pPr>
            <a:lvl3pPr>
              <a:defRPr sz="1800"/>
            </a:lvl3pPr>
            <a:lvl4pPr>
              <a:defRPr sz="1600"/>
            </a:lvl4pPr>
            <a:lvl5pPr>
              <a:defRPr sz="16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Content Placeholder 2"/>
          <p:cNvSpPr>
            <a:spLocks noGrp="1"/>
          </p:cNvSpPr>
          <p:nvPr>
            <p:ph idx="1"/>
          </p:nvPr>
        </p:nvSpPr>
        <p:spPr>
          <a:xfrm>
            <a:off x="143828" y="1769038"/>
            <a:ext cx="3194936" cy="3012739"/>
          </a:xfrm>
          <a:solidFill>
            <a:schemeClr val="bg2">
              <a:lumMod val="95000"/>
            </a:schemeClr>
          </a:solidFill>
        </p:spPr>
        <p:txBody>
          <a:bodyPr>
            <a:noAutofit/>
          </a:bodyPr>
          <a:lstStyle>
            <a:lvl1pPr>
              <a:defRPr sz="2800"/>
            </a:lvl1pPr>
            <a:lvl2pPr>
              <a:defRPr sz="2000"/>
            </a:lvl2pPr>
            <a:lvl3pPr>
              <a:defRPr sz="1800"/>
            </a:lvl3pPr>
            <a:lvl4pPr>
              <a:defRPr sz="1600"/>
            </a:lvl4pPr>
            <a:lvl5pPr>
              <a:defRPr sz="16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Footer Placeholder 4">
            <a:extLst>
              <a:ext uri="{FF2B5EF4-FFF2-40B4-BE49-F238E27FC236}">
                <a16:creationId xmlns:a16="http://schemas.microsoft.com/office/drawing/2014/main" id="{80B686D1-1E2E-4A9B-B3E8-6E81C44D7048}"/>
              </a:ext>
            </a:extLst>
          </p:cNvPr>
          <p:cNvSpPr txBox="1">
            <a:spLocks/>
          </p:cNvSpPr>
          <p:nvPr/>
        </p:nvSpPr>
        <p:spPr>
          <a:xfrm>
            <a:off x="255061" y="9169923"/>
            <a:ext cx="5711756" cy="527403"/>
          </a:xfrm>
          <a:prstGeom prst="rect">
            <a:avLst/>
          </a:prstGeom>
        </p:spPr>
        <p:txBody>
          <a:bodyPr vert="horz" lIns="132080" tIns="66041" rIns="132080" bIns="66041" rtlCol="0" anchor="t" anchorCtr="0"/>
          <a:lstStyle>
            <a:defPPr>
              <a:defRPr lang="en-US"/>
            </a:defPPr>
            <a:lvl1pPr marL="0" algn="l" defTabSz="457200" rtl="0" eaLnBrk="1" latinLnBrk="0" hangingPunct="1">
              <a:defRPr sz="1300" kern="1200">
                <a:solidFill>
                  <a:srgbClr val="0A548B"/>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300" b="0">
              <a:solidFill>
                <a:srgbClr val="000000"/>
              </a:solidFill>
            </a:endParaRPr>
          </a:p>
        </p:txBody>
      </p:sp>
      <p:sp>
        <p:nvSpPr>
          <p:cNvPr id="4" name="Title 1">
            <a:extLst>
              <a:ext uri="{FF2B5EF4-FFF2-40B4-BE49-F238E27FC236}">
                <a16:creationId xmlns:a16="http://schemas.microsoft.com/office/drawing/2014/main" id="{721C0692-5C09-4108-2D21-125175BCC8F5}"/>
              </a:ext>
            </a:extLst>
          </p:cNvPr>
          <p:cNvSpPr>
            <a:spLocks noGrp="1"/>
          </p:cNvSpPr>
          <p:nvPr>
            <p:ph type="title"/>
          </p:nvPr>
        </p:nvSpPr>
        <p:spPr>
          <a:xfrm>
            <a:off x="143829" y="128937"/>
            <a:ext cx="4809172" cy="1378826"/>
          </a:xfrm>
        </p:spPr>
        <p:txBody>
          <a:bodyPr>
            <a:noAutofit/>
          </a:bodyPr>
          <a:lstStyle>
            <a:lvl1pPr>
              <a:defRPr sz="4000" b="1">
                <a:solidFill>
                  <a:schemeClr val="accent1"/>
                </a:solidFill>
              </a:defRPr>
            </a:lvl1pPr>
          </a:lstStyle>
          <a:p>
            <a:r>
              <a:rPr lang="en-GB"/>
              <a:t>Click to edit Master title style</a:t>
            </a:r>
            <a:endParaRPr lang="en-US"/>
          </a:p>
        </p:txBody>
      </p:sp>
      <p:sp>
        <p:nvSpPr>
          <p:cNvPr id="17" name="Picture Placeholder 8">
            <a:extLst>
              <a:ext uri="{FF2B5EF4-FFF2-40B4-BE49-F238E27FC236}">
                <a16:creationId xmlns:a16="http://schemas.microsoft.com/office/drawing/2014/main" id="{F840E7D6-F568-A18C-255B-CDCB9F0C63E1}"/>
              </a:ext>
            </a:extLst>
          </p:cNvPr>
          <p:cNvSpPr>
            <a:spLocks noGrp="1"/>
          </p:cNvSpPr>
          <p:nvPr>
            <p:ph type="pic" sz="quarter" idx="13" hasCustomPrompt="1"/>
          </p:nvPr>
        </p:nvSpPr>
        <p:spPr>
          <a:xfrm>
            <a:off x="143829" y="4908520"/>
            <a:ext cx="3194936" cy="4082252"/>
          </a:xfrm>
          <a:blipFill>
            <a:blip r:embed="rId2">
              <a:alphaModFix amt="70000"/>
            </a:blip>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a:t> </a:t>
            </a:r>
          </a:p>
        </p:txBody>
      </p:sp>
      <p:sp>
        <p:nvSpPr>
          <p:cNvPr id="6" name="Date Placeholder 5">
            <a:extLst>
              <a:ext uri="{FF2B5EF4-FFF2-40B4-BE49-F238E27FC236}">
                <a16:creationId xmlns:a16="http://schemas.microsoft.com/office/drawing/2014/main" id="{DBB2C847-140A-CC5E-9C74-F81BF0F37D39}"/>
              </a:ext>
            </a:extLst>
          </p:cNvPr>
          <p:cNvSpPr>
            <a:spLocks noGrp="1"/>
          </p:cNvSpPr>
          <p:nvPr>
            <p:ph type="dt" sz="half" idx="15"/>
          </p:nvPr>
        </p:nvSpPr>
        <p:spPr/>
        <p:txBody>
          <a:bodyPr/>
          <a:lstStyle>
            <a:lvl1pPr>
              <a:defRPr>
                <a:solidFill>
                  <a:schemeClr val="bg1"/>
                </a:solidFill>
              </a:defRPr>
            </a:lvl1pPr>
          </a:lstStyle>
          <a:p>
            <a:fld id="{ECD290D4-E5CF-428F-801F-3741FA4FB792}" type="datetime1">
              <a:rPr lang="en-US" smtClean="0"/>
              <a:pPr/>
              <a:t>2/26/2026</a:t>
            </a:fld>
            <a:endParaRPr lang="en-US"/>
          </a:p>
        </p:txBody>
      </p:sp>
      <p:sp>
        <p:nvSpPr>
          <p:cNvPr id="7" name="Footer Placeholder 6">
            <a:extLst>
              <a:ext uri="{FF2B5EF4-FFF2-40B4-BE49-F238E27FC236}">
                <a16:creationId xmlns:a16="http://schemas.microsoft.com/office/drawing/2014/main" id="{F0B87B99-0B6B-109A-3ADB-60841ACE0687}"/>
              </a:ext>
            </a:extLst>
          </p:cNvPr>
          <p:cNvSpPr>
            <a:spLocks noGrp="1"/>
          </p:cNvSpPr>
          <p:nvPr>
            <p:ph type="ftr" sz="quarter" idx="16"/>
          </p:nvPr>
        </p:nvSpPr>
        <p:spPr/>
        <p:txBody>
          <a:bodyPr/>
          <a:lstStyle>
            <a:lvl1pPr>
              <a:defRPr>
                <a:solidFill>
                  <a:schemeClr val="bg1"/>
                </a:solidFill>
              </a:defRPr>
            </a:lvl1pPr>
          </a:lstStyle>
          <a:p>
            <a:r>
              <a:rPr lang="en-US"/>
              <a:t>Sample Footer Text</a:t>
            </a:r>
            <a:endParaRPr lang="en-US">
              <a:solidFill>
                <a:schemeClr val="bg1"/>
              </a:solidFill>
            </a:endParaRPr>
          </a:p>
        </p:txBody>
      </p:sp>
      <p:sp>
        <p:nvSpPr>
          <p:cNvPr id="8" name="Slide Number Placeholder 7">
            <a:extLst>
              <a:ext uri="{FF2B5EF4-FFF2-40B4-BE49-F238E27FC236}">
                <a16:creationId xmlns:a16="http://schemas.microsoft.com/office/drawing/2014/main" id="{41B54041-32FC-634B-FD40-709E122F339C}"/>
              </a:ext>
            </a:extLst>
          </p:cNvPr>
          <p:cNvSpPr>
            <a:spLocks noGrp="1"/>
          </p:cNvSpPr>
          <p:nvPr>
            <p:ph type="sldNum" sz="quarter" idx="17"/>
          </p:nvPr>
        </p:nvSpPr>
        <p:spPr/>
        <p:txBody>
          <a:bodyPr/>
          <a:lstStyle>
            <a:lvl1pPr>
              <a:defRPr>
                <a:solidFill>
                  <a:schemeClr val="bg1"/>
                </a:solidFill>
              </a:defRPr>
            </a:lvl1pPr>
          </a:lstStyle>
          <a:p>
            <a:fld id="{DD84031F-D6BF-4677-B12E-7D8B88BA70F7}" type="slidenum">
              <a:rPr lang="en-US" smtClean="0"/>
              <a:pPr/>
              <a:t>‹#›</a:t>
            </a:fld>
            <a:endParaRPr lang="en-US"/>
          </a:p>
        </p:txBody>
      </p:sp>
      <p:grpSp>
        <p:nvGrpSpPr>
          <p:cNvPr id="13" name="Group 12">
            <a:extLst>
              <a:ext uri="{FF2B5EF4-FFF2-40B4-BE49-F238E27FC236}">
                <a16:creationId xmlns:a16="http://schemas.microsoft.com/office/drawing/2014/main" id="{3B35E1F5-27B0-BED1-EFD3-C868FDF0AED1}"/>
              </a:ext>
            </a:extLst>
          </p:cNvPr>
          <p:cNvGrpSpPr/>
          <p:nvPr userDrawn="1"/>
        </p:nvGrpSpPr>
        <p:grpSpPr>
          <a:xfrm>
            <a:off x="5235930" y="197190"/>
            <a:ext cx="1377834" cy="1225270"/>
            <a:chOff x="9446580" y="917908"/>
            <a:chExt cx="1383715" cy="1230498"/>
          </a:xfrm>
        </p:grpSpPr>
        <p:pic>
          <p:nvPicPr>
            <p:cNvPr id="14" name="Picture 13">
              <a:extLst>
                <a:ext uri="{FF2B5EF4-FFF2-40B4-BE49-F238E27FC236}">
                  <a16:creationId xmlns:a16="http://schemas.microsoft.com/office/drawing/2014/main" id="{8602DD91-1A60-5BAC-9140-FE3076AB1BF9}"/>
                </a:ext>
              </a:extLst>
            </p:cNvPr>
            <p:cNvPicPr>
              <a:picLocks noChangeAspect="1"/>
            </p:cNvPicPr>
            <p:nvPr/>
          </p:nvPicPr>
          <p:blipFill>
            <a:blip r:embed="rId3"/>
            <a:stretch>
              <a:fillRect/>
            </a:stretch>
          </p:blipFill>
          <p:spPr>
            <a:xfrm>
              <a:off x="9446580" y="917908"/>
              <a:ext cx="987479" cy="624948"/>
            </a:xfrm>
            <a:prstGeom prst="rect">
              <a:avLst/>
            </a:prstGeom>
          </p:spPr>
        </p:pic>
        <p:pic>
          <p:nvPicPr>
            <p:cNvPr id="15" name="Picture 14" descr="A blue letter on a black background&#10;&#10;AI-generated content may be incorrect.">
              <a:extLst>
                <a:ext uri="{FF2B5EF4-FFF2-40B4-BE49-F238E27FC236}">
                  <a16:creationId xmlns:a16="http://schemas.microsoft.com/office/drawing/2014/main" id="{B0F44EE8-2B1B-8868-52BC-1D7E42D659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46580" y="1669940"/>
              <a:ext cx="1383715" cy="478466"/>
            </a:xfrm>
            <a:prstGeom prst="rect">
              <a:avLst/>
            </a:prstGeom>
          </p:spPr>
        </p:pic>
      </p:grpSp>
    </p:spTree>
    <p:extLst>
      <p:ext uri="{BB962C8B-B14F-4D97-AF65-F5344CB8AC3E}">
        <p14:creationId xmlns:p14="http://schemas.microsoft.com/office/powerpoint/2010/main" val="1157755228"/>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cSld name="Content with Picture 5">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3941723" y="999365"/>
            <a:ext cx="2621389" cy="2078859"/>
          </a:xfrm>
        </p:spPr>
        <p:txBody>
          <a:bodyPr/>
          <a:lstStyle/>
          <a:p>
            <a:r>
              <a:rPr lang="en-US"/>
              <a:t>Click to edit Master title style</a:t>
            </a:r>
          </a:p>
        </p:txBody>
      </p:sp>
      <p:sp>
        <p:nvSpPr>
          <p:cNvPr id="9" name="Picture Placeholder 8">
            <a:extLst>
              <a:ext uri="{FF2B5EF4-FFF2-40B4-BE49-F238E27FC236}">
                <a16:creationId xmlns:a16="http://schemas.microsoft.com/office/drawing/2014/main" id="{57807F9F-79B5-ED92-41CC-A1D1A8D03E35}"/>
              </a:ext>
            </a:extLst>
          </p:cNvPr>
          <p:cNvSpPr>
            <a:spLocks noGrp="1"/>
          </p:cNvSpPr>
          <p:nvPr>
            <p:ph type="pic" sz="quarter" idx="13" hasCustomPrompt="1"/>
          </p:nvPr>
        </p:nvSpPr>
        <p:spPr>
          <a:xfrm>
            <a:off x="300040" y="770472"/>
            <a:ext cx="3391473" cy="8365068"/>
          </a:xfrm>
          <a:blipFill>
            <a:blip r:embed="rId2">
              <a:alphaModFix amt="70000"/>
            </a:blip>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a:t> </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3941723" y="3193942"/>
            <a:ext cx="2621389" cy="594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20C9332B-92F1-4946-B218-9926114AAEA1}" type="datetime1">
              <a:rPr lang="en-US" smtClean="0"/>
              <a:t>2/26/2026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spTree>
    <p:extLst>
      <p:ext uri="{BB962C8B-B14F-4D97-AF65-F5344CB8AC3E}">
        <p14:creationId xmlns:p14="http://schemas.microsoft.com/office/powerpoint/2010/main" val="2492850365"/>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 and Content slide ">
    <p:spTree>
      <p:nvGrpSpPr>
        <p:cNvPr id="1" name=""/>
        <p:cNvGrpSpPr/>
        <p:nvPr/>
      </p:nvGrpSpPr>
      <p:grpSpPr>
        <a:xfrm>
          <a:off x="0" y="0"/>
          <a:ext cx="0" cy="0"/>
          <a:chOff x="0" y="0"/>
          <a:chExt cx="0" cy="0"/>
        </a:xfrm>
      </p:grpSpPr>
      <p:sp>
        <p:nvSpPr>
          <p:cNvPr id="3" name="Content Placeholder 2"/>
          <p:cNvSpPr>
            <a:spLocks noGrp="1"/>
          </p:cNvSpPr>
          <p:nvPr>
            <p:ph idx="1"/>
          </p:nvPr>
        </p:nvSpPr>
        <p:spPr>
          <a:xfrm>
            <a:off x="364246" y="2639973"/>
            <a:ext cx="6163198" cy="64377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a:xfrm>
            <a:off x="364246" y="527409"/>
            <a:ext cx="6163197" cy="1914702"/>
          </a:xfrm>
        </p:spPr>
        <p:txBody>
          <a:bodyPr/>
          <a:lstStyle/>
          <a:p>
            <a:r>
              <a:rPr lang="en-US"/>
              <a:t>Click to edit title</a:t>
            </a:r>
            <a:endParaRPr lang="en-GB"/>
          </a:p>
        </p:txBody>
      </p:sp>
      <p:sp>
        <p:nvSpPr>
          <p:cNvPr id="4" name="Footer Placeholder 3">
            <a:extLst>
              <a:ext uri="{FF2B5EF4-FFF2-40B4-BE49-F238E27FC236}">
                <a16:creationId xmlns:a16="http://schemas.microsoft.com/office/drawing/2014/main" id="{E763F045-6FE1-4010-B19A-965F3782071A}"/>
              </a:ext>
            </a:extLst>
          </p:cNvPr>
          <p:cNvSpPr>
            <a:spLocks noGrp="1"/>
          </p:cNvSpPr>
          <p:nvPr>
            <p:ph type="ftr" sz="quarter" idx="10"/>
          </p:nvPr>
        </p:nvSpPr>
        <p:spPr/>
        <p:txBody>
          <a:bodyPr/>
          <a:lstStyle/>
          <a:p>
            <a:r>
              <a:rPr lang="en-GB"/>
              <a:t>On the Insert ribbon select Header and Footer to edit this holding text</a:t>
            </a:r>
            <a:endParaRPr lang="en-US"/>
          </a:p>
        </p:txBody>
      </p:sp>
      <p:sp>
        <p:nvSpPr>
          <p:cNvPr id="5" name="Slide Number Placeholder 4">
            <a:extLst>
              <a:ext uri="{FF2B5EF4-FFF2-40B4-BE49-F238E27FC236}">
                <a16:creationId xmlns:a16="http://schemas.microsoft.com/office/drawing/2014/main" id="{9980D8CA-E46C-483D-8651-178424FBAAFC}"/>
              </a:ext>
            </a:extLst>
          </p:cNvPr>
          <p:cNvSpPr>
            <a:spLocks noGrp="1"/>
          </p:cNvSpPr>
          <p:nvPr>
            <p:ph type="sldNum" sz="quarter" idx="11"/>
          </p:nvPr>
        </p:nvSpPr>
        <p:spPr/>
        <p:txBody>
          <a:bodyPr/>
          <a:lstStyle/>
          <a:p>
            <a:fld id="{4FAB73BC-B049-4115-A692-8D63A059BFB8}" type="slidenum">
              <a:rPr lang="en-GB" smtClean="0"/>
              <a:pPr/>
              <a:t>‹#›</a:t>
            </a:fld>
            <a:endParaRPr lang="en-GB"/>
          </a:p>
        </p:txBody>
      </p:sp>
      <p:sp>
        <p:nvSpPr>
          <p:cNvPr id="6" name="Date Placeholder 3">
            <a:extLst>
              <a:ext uri="{FF2B5EF4-FFF2-40B4-BE49-F238E27FC236}">
                <a16:creationId xmlns:a16="http://schemas.microsoft.com/office/drawing/2014/main" id="{F24E4A88-0493-38F0-698F-06C75C1EFC45}"/>
              </a:ext>
            </a:extLst>
          </p:cNvPr>
          <p:cNvSpPr>
            <a:spLocks noGrp="1"/>
          </p:cNvSpPr>
          <p:nvPr>
            <p:ph type="dt" sz="half" idx="12"/>
          </p:nvPr>
        </p:nvSpPr>
        <p:spPr>
          <a:xfrm>
            <a:off x="471488" y="9378591"/>
            <a:ext cx="1543050" cy="330219"/>
          </a:xfrm>
        </p:spPr>
        <p:txBody>
          <a:bodyPr/>
          <a:lstStyle/>
          <a:p>
            <a:fld id="{20C9332B-92F1-4946-B218-9926114AAEA1}" type="datetime1">
              <a:rPr lang="en-US" smtClean="0"/>
              <a:t>2/26/2026</a:t>
            </a:fld>
            <a:endParaRPr lang="en-US"/>
          </a:p>
        </p:txBody>
      </p:sp>
    </p:spTree>
    <p:extLst>
      <p:ext uri="{BB962C8B-B14F-4D97-AF65-F5344CB8AC3E}">
        <p14:creationId xmlns:p14="http://schemas.microsoft.com/office/powerpoint/2010/main" val="17445301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2_Section Divid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ABA4E23-FCBE-46E9-AF92-F481572D77BD}"/>
              </a:ext>
              <a:ext uri="{C183D7F6-B498-43B3-948B-1728B52AA6E4}">
                <adec:decorative xmlns:adec="http://schemas.microsoft.com/office/drawing/2017/decorative" val="1"/>
              </a:ext>
            </a:extLst>
          </p:cNvPr>
          <p:cNvPicPr>
            <a:picLocks noChangeAspect="1"/>
          </p:cNvPicPr>
          <p:nvPr/>
        </p:nvPicPr>
        <p:blipFill>
          <a:blip r:embed="rId2">
            <a:duotone>
              <a:schemeClr val="accent1">
                <a:shade val="45000"/>
                <a:satMod val="135000"/>
              </a:schemeClr>
              <a:prstClr val="white"/>
            </a:duotone>
          </a:blip>
          <a:stretch>
            <a:fillRect/>
          </a:stretch>
        </p:blipFill>
        <p:spPr>
          <a:xfrm>
            <a:off x="0" y="0"/>
            <a:ext cx="6858000" cy="9906000"/>
          </a:xfrm>
          <a:prstGeom prst="rect">
            <a:avLst/>
          </a:prstGeom>
        </p:spPr>
      </p:pic>
      <p:sp>
        <p:nvSpPr>
          <p:cNvPr id="2" name="Title 1"/>
          <p:cNvSpPr>
            <a:spLocks noGrp="1"/>
          </p:cNvSpPr>
          <p:nvPr>
            <p:ph type="ctrTitle" hasCustomPrompt="1"/>
          </p:nvPr>
        </p:nvSpPr>
        <p:spPr>
          <a:xfrm>
            <a:off x="1034211" y="4097422"/>
            <a:ext cx="4214687" cy="2354572"/>
          </a:xfrm>
        </p:spPr>
        <p:txBody>
          <a:bodyPr anchor="t" anchorCtr="0">
            <a:normAutofit/>
          </a:bodyPr>
          <a:lstStyle>
            <a:lvl1pPr algn="l">
              <a:lnSpc>
                <a:spcPct val="85000"/>
              </a:lnSpc>
              <a:defRPr sz="5200" b="1" cap="none" baseline="0">
                <a:solidFill>
                  <a:schemeClr val="tx1"/>
                </a:solidFill>
              </a:defRPr>
            </a:lvl1pPr>
          </a:lstStyle>
          <a:p>
            <a:r>
              <a:rPr lang="en-US"/>
              <a:t>Section title</a:t>
            </a:r>
          </a:p>
        </p:txBody>
      </p:sp>
      <p:pic>
        <p:nvPicPr>
          <p:cNvPr id="3" name="Picture 2">
            <a:extLst>
              <a:ext uri="{FF2B5EF4-FFF2-40B4-BE49-F238E27FC236}">
                <a16:creationId xmlns:a16="http://schemas.microsoft.com/office/drawing/2014/main" id="{A9DF2480-68AE-B825-FDD4-9F310DBE7AC7}"/>
              </a:ext>
              <a:ext uri="{C183D7F6-B498-43B3-948B-1728B52AA6E4}">
                <adec:decorative xmlns:adec="http://schemas.microsoft.com/office/drawing/2017/decorative" val="1"/>
              </a:ext>
            </a:extLst>
          </p:cNvPr>
          <p:cNvPicPr>
            <a:picLocks noChangeAspect="1"/>
          </p:cNvPicPr>
          <p:nvPr userDrawn="1"/>
        </p:nvPicPr>
        <p:blipFill>
          <a:blip r:embed="rId2">
            <a:duotone>
              <a:schemeClr val="accent1">
                <a:shade val="45000"/>
                <a:satMod val="135000"/>
              </a:schemeClr>
              <a:prstClr val="white"/>
            </a:duotone>
          </a:blip>
          <a:stretch>
            <a:fillRect/>
          </a:stretch>
        </p:blipFill>
        <p:spPr>
          <a:xfrm>
            <a:off x="0" y="0"/>
            <a:ext cx="6858000" cy="9906000"/>
          </a:xfrm>
          <a:prstGeom prst="rect">
            <a:avLst/>
          </a:prstGeom>
        </p:spPr>
      </p:pic>
      <p:grpSp>
        <p:nvGrpSpPr>
          <p:cNvPr id="5" name="Group 4">
            <a:extLst>
              <a:ext uri="{FF2B5EF4-FFF2-40B4-BE49-F238E27FC236}">
                <a16:creationId xmlns:a16="http://schemas.microsoft.com/office/drawing/2014/main" id="{5B698771-6490-A3B7-AD41-75083D758779}"/>
              </a:ext>
            </a:extLst>
          </p:cNvPr>
          <p:cNvGrpSpPr/>
          <p:nvPr userDrawn="1"/>
        </p:nvGrpSpPr>
        <p:grpSpPr>
          <a:xfrm>
            <a:off x="2050201" y="9053231"/>
            <a:ext cx="2757597" cy="647949"/>
            <a:chOff x="679613" y="201089"/>
            <a:chExt cx="7883097" cy="1852281"/>
          </a:xfrm>
        </p:grpSpPr>
        <p:pic>
          <p:nvPicPr>
            <p:cNvPr id="6" name="Picture 5" descr="A blue letter on a black background&#10;&#10;AI-generated content may be incorrect.">
              <a:extLst>
                <a:ext uri="{FF2B5EF4-FFF2-40B4-BE49-F238E27FC236}">
                  <a16:creationId xmlns:a16="http://schemas.microsoft.com/office/drawing/2014/main" id="{47111D31-CBBB-5B87-2FB9-FB3985C1AA9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79613" y="321090"/>
              <a:ext cx="4601180" cy="1591011"/>
            </a:xfrm>
            <a:prstGeom prst="rect">
              <a:avLst/>
            </a:prstGeom>
          </p:spPr>
        </p:pic>
        <p:pic>
          <p:nvPicPr>
            <p:cNvPr id="7" name="Picture 6" descr="Education Estates">
              <a:extLst>
                <a:ext uri="{FF2B5EF4-FFF2-40B4-BE49-F238E27FC236}">
                  <a16:creationId xmlns:a16="http://schemas.microsoft.com/office/drawing/2014/main" id="{B2713D44-64A9-5B6E-B4C0-AA40D40DD210}"/>
                </a:ext>
              </a:extLst>
            </p:cNvPr>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l="73081" t="33256" b="28689"/>
            <a:stretch>
              <a:fillRect/>
            </a:stretch>
          </p:blipFill>
          <p:spPr bwMode="auto">
            <a:xfrm>
              <a:off x="5280793" y="201089"/>
              <a:ext cx="3281917" cy="185228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8108731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9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0738" y="2534870"/>
            <a:ext cx="4104046" cy="1961189"/>
          </a:xfrm>
        </p:spPr>
        <p:txBody>
          <a:bodyPr lIns="0" tIns="0" rIns="0" bIns="0" anchor="b" anchorCtr="0">
            <a:noAutofit/>
          </a:bodyPr>
          <a:lstStyle>
            <a:lvl1pPr algn="l">
              <a:lnSpc>
                <a:spcPct val="85000"/>
              </a:lnSpc>
              <a:defRPr sz="5778" b="1" cap="none" baseline="0">
                <a:solidFill>
                  <a:schemeClr val="accent1"/>
                </a:solidFill>
                <a:latin typeface="+mj-lt"/>
              </a:defRPr>
            </a:lvl1pPr>
          </a:lstStyle>
          <a:p>
            <a:r>
              <a:rPr lang="en-GB" noProof="0"/>
              <a:t>Click to edit Master title style</a:t>
            </a:r>
          </a:p>
        </p:txBody>
      </p:sp>
      <p:sp>
        <p:nvSpPr>
          <p:cNvPr id="6" name="Text Placeholder 5">
            <a:extLst>
              <a:ext uri="{FF2B5EF4-FFF2-40B4-BE49-F238E27FC236}">
                <a16:creationId xmlns:a16="http://schemas.microsoft.com/office/drawing/2014/main" id="{9CD4B75E-DBEF-4869-8866-2D0CD8203D7F}"/>
              </a:ext>
            </a:extLst>
          </p:cNvPr>
          <p:cNvSpPr>
            <a:spLocks noGrp="1"/>
          </p:cNvSpPr>
          <p:nvPr>
            <p:ph type="body" sz="quarter" idx="10" hasCustomPrompt="1"/>
          </p:nvPr>
        </p:nvSpPr>
        <p:spPr>
          <a:xfrm>
            <a:off x="380743" y="9032663"/>
            <a:ext cx="1816685" cy="541161"/>
          </a:xfrm>
        </p:spPr>
        <p:txBody>
          <a:bodyPr lIns="0" tIns="0" rIns="0" bIns="0">
            <a:noAutofit/>
          </a:bodyPr>
          <a:lstStyle>
            <a:lvl1pPr marL="0" indent="0" algn="l">
              <a:buNone/>
              <a:defRPr sz="1733">
                <a:solidFill>
                  <a:schemeClr val="tx1"/>
                </a:solidFill>
              </a:defRPr>
            </a:lvl1pPr>
            <a:lvl5pPr marL="1074745" indent="0" algn="l">
              <a:buNone/>
              <a:defRPr/>
            </a:lvl5pPr>
          </a:lstStyle>
          <a:p>
            <a:pPr lvl="0"/>
            <a:r>
              <a:rPr lang="en-GB"/>
              <a:t>Month </a:t>
            </a:r>
            <a:r>
              <a:rPr lang="en-GB" noProof="0"/>
              <a:t>YYYY</a:t>
            </a:r>
          </a:p>
        </p:txBody>
      </p:sp>
      <p:sp>
        <p:nvSpPr>
          <p:cNvPr id="4" name="Text Placeholder 3">
            <a:extLst>
              <a:ext uri="{FF2B5EF4-FFF2-40B4-BE49-F238E27FC236}">
                <a16:creationId xmlns:a16="http://schemas.microsoft.com/office/drawing/2014/main" id="{310D9DD1-0B8F-492B-872E-711A3C7027DC}"/>
              </a:ext>
            </a:extLst>
          </p:cNvPr>
          <p:cNvSpPr>
            <a:spLocks noGrp="1"/>
          </p:cNvSpPr>
          <p:nvPr>
            <p:ph type="body" sz="quarter" idx="11"/>
          </p:nvPr>
        </p:nvSpPr>
        <p:spPr>
          <a:xfrm>
            <a:off x="380738" y="4609975"/>
            <a:ext cx="4104046" cy="1238250"/>
          </a:xfrm>
        </p:spPr>
        <p:txBody>
          <a:bodyPr lIns="0" tIns="0" rIns="0" bIns="0">
            <a:noAutofit/>
          </a:bodyPr>
          <a:lstStyle>
            <a:lvl1pPr>
              <a:defRPr sz="4622" b="0">
                <a:solidFill>
                  <a:schemeClr val="tx1"/>
                </a:solidFill>
              </a:defRPr>
            </a:lvl1pPr>
          </a:lstStyle>
          <a:p>
            <a:pPr lvl="0"/>
            <a:r>
              <a:rPr lang="en-GB" noProof="0"/>
              <a:t>Click to edit Master text styles</a:t>
            </a:r>
          </a:p>
        </p:txBody>
      </p:sp>
    </p:spTree>
    <p:extLst>
      <p:ext uri="{BB962C8B-B14F-4D97-AF65-F5344CB8AC3E}">
        <p14:creationId xmlns:p14="http://schemas.microsoft.com/office/powerpoint/2010/main" val="1207372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7_Title Slide">
    <p:spTree>
      <p:nvGrpSpPr>
        <p:cNvPr id="1" name=""/>
        <p:cNvGrpSpPr/>
        <p:nvPr/>
      </p:nvGrpSpPr>
      <p:grpSpPr>
        <a:xfrm>
          <a:off x="0" y="0"/>
          <a:ext cx="0" cy="0"/>
          <a:chOff x="0" y="0"/>
          <a:chExt cx="0" cy="0"/>
        </a:xfrm>
      </p:grpSpPr>
      <p:pic>
        <p:nvPicPr>
          <p:cNvPr id="14" name="Picture 13" descr="A picture containing text, sign, vector graphics">
            <a:extLst>
              <a:ext uri="{FF2B5EF4-FFF2-40B4-BE49-F238E27FC236}">
                <a16:creationId xmlns:a16="http://schemas.microsoft.com/office/drawing/2014/main" id="{34D298C1-C481-6411-86E2-2FA66F754470}"/>
              </a:ext>
            </a:extLst>
          </p:cNvPr>
          <p:cNvPicPr>
            <a:picLocks noChangeAspect="1"/>
          </p:cNvPicPr>
          <p:nvPr userDrawn="1"/>
        </p:nvPicPr>
        <p:blipFill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backgroundRemoval t="68467" b="99000" l="10000" r="90000">
                        <a14:foregroundMark x1="49667" y1="68533" x2="50733" y2="93133"/>
                        <a14:foregroundMark x1="50733" y1="93133" x2="50600" y2="94467"/>
                        <a14:foregroundMark x1="19333" y1="99000" x2="79333" y2="98267"/>
                      </a14:backgroundRemoval>
                    </a14:imgEffect>
                  </a14:imgLayer>
                </a14:imgProps>
              </a:ext>
            </a:extLst>
          </a:blip>
          <a:srcRect t="66311" r="-535"/>
          <a:stretch/>
        </p:blipFill>
        <p:spPr>
          <a:xfrm rot="16200000">
            <a:off x="2507388" y="6484842"/>
            <a:ext cx="6534500" cy="2189752"/>
          </a:xfrm>
          <a:prstGeom prst="rect">
            <a:avLst/>
          </a:prstGeom>
        </p:spPr>
      </p:pic>
      <p:sp>
        <p:nvSpPr>
          <p:cNvPr id="9" name="Date Placeholder 8">
            <a:extLst>
              <a:ext uri="{FF2B5EF4-FFF2-40B4-BE49-F238E27FC236}">
                <a16:creationId xmlns:a16="http://schemas.microsoft.com/office/drawing/2014/main" id="{CC0DB9A9-5C16-8CF8-071D-97220B2F5823}"/>
              </a:ext>
            </a:extLst>
          </p:cNvPr>
          <p:cNvSpPr>
            <a:spLocks noGrp="1"/>
          </p:cNvSpPr>
          <p:nvPr>
            <p:ph type="dt" sz="half" idx="10"/>
          </p:nvPr>
        </p:nvSpPr>
        <p:spPr>
          <a:xfrm>
            <a:off x="288608" y="5906644"/>
            <a:ext cx="1543050" cy="527403"/>
          </a:xfrm>
        </p:spPr>
        <p:txBody>
          <a:bodyPr/>
          <a:lstStyle/>
          <a:p>
            <a:fld id="{ECD290D4-E5CF-428F-801F-3741FA4FB792}" type="datetime1">
              <a:rPr lang="en-US" smtClean="0"/>
              <a:t>2/26/2026</a:t>
            </a:fld>
            <a:endParaRPr lang="en-US"/>
          </a:p>
        </p:txBody>
      </p:sp>
      <p:sp>
        <p:nvSpPr>
          <p:cNvPr id="11" name="Slide Number Placeholder 10">
            <a:extLst>
              <a:ext uri="{FF2B5EF4-FFF2-40B4-BE49-F238E27FC236}">
                <a16:creationId xmlns:a16="http://schemas.microsoft.com/office/drawing/2014/main" id="{BA95A810-8759-AE14-28C7-A3EE863BA29E}"/>
              </a:ext>
            </a:extLst>
          </p:cNvPr>
          <p:cNvSpPr>
            <a:spLocks noGrp="1"/>
          </p:cNvSpPr>
          <p:nvPr>
            <p:ph type="sldNum" sz="quarter" idx="12"/>
          </p:nvPr>
        </p:nvSpPr>
        <p:spPr/>
        <p:txBody>
          <a:bodyPr/>
          <a:lstStyle/>
          <a:p>
            <a:fld id="{DD84031F-D6BF-4677-B12E-7D8B88BA70F7}" type="slidenum">
              <a:rPr lang="en-US" smtClean="0"/>
              <a:t>‹#›</a:t>
            </a:fld>
            <a:endParaRPr lang="en-US"/>
          </a:p>
        </p:txBody>
      </p:sp>
      <p:pic>
        <p:nvPicPr>
          <p:cNvPr id="5" name="Picture 4">
            <a:extLst>
              <a:ext uri="{FF2B5EF4-FFF2-40B4-BE49-F238E27FC236}">
                <a16:creationId xmlns:a16="http://schemas.microsoft.com/office/drawing/2014/main" id="{8E2A4F90-C2D0-72BF-FB0E-2D54A8D5C89B}"/>
              </a:ext>
            </a:extLst>
          </p:cNvPr>
          <p:cNvPicPr>
            <a:picLocks noChangeAspect="1"/>
          </p:cNvPicPr>
          <p:nvPr userDrawn="1"/>
        </p:nvPicPr>
        <p:blipFill>
          <a:blip r:embed="rId4"/>
          <a:stretch>
            <a:fillRect/>
          </a:stretch>
        </p:blipFill>
        <p:spPr>
          <a:xfrm>
            <a:off x="280955" y="304754"/>
            <a:ext cx="2697012" cy="1644950"/>
          </a:xfrm>
          <a:prstGeom prst="rect">
            <a:avLst/>
          </a:prstGeom>
        </p:spPr>
      </p:pic>
      <p:pic>
        <p:nvPicPr>
          <p:cNvPr id="7" name="Picture 6" descr="A picture containing text, sign, vector graphics">
            <a:extLst>
              <a:ext uri="{FF2B5EF4-FFF2-40B4-BE49-F238E27FC236}">
                <a16:creationId xmlns:a16="http://schemas.microsoft.com/office/drawing/2014/main" id="{DDF1BFBA-28F2-D1DB-2C56-1CC1D8937BD9}"/>
              </a:ext>
            </a:extLst>
          </p:cNvPr>
          <p:cNvPicPr>
            <a:picLocks noChangeAspect="1"/>
          </p:cNvPicPr>
          <p:nvPr userDrawn="1"/>
        </p:nvPicPr>
        <p:blipFill>
          <a:blip r:embed="rId5">
            <a:duotone>
              <a:schemeClr val="accent1">
                <a:shade val="45000"/>
                <a:satMod val="135000"/>
              </a:schemeClr>
              <a:prstClr val="white"/>
            </a:duotone>
            <a:extLst>
              <a:ext uri="{BEBA8EAE-BF5A-486C-A8C5-ECC9F3942E4B}">
                <a14:imgProps xmlns:a14="http://schemas.microsoft.com/office/drawing/2010/main">
                  <a14:imgLayer r:embed="rId6">
                    <a14:imgEffect>
                      <a14:backgroundRemoval t="67933" b="98400" l="10000" r="90000">
                        <a14:foregroundMark x1="22000" y1="98533" x2="60933" y2="97533"/>
                        <a14:foregroundMark x1="60933" y1="97533" x2="75600" y2="98400"/>
                        <a14:foregroundMark x1="49333" y1="67933" x2="49333" y2="67933"/>
                      </a14:backgroundRemoval>
                    </a14:imgEffect>
                  </a14:imgLayer>
                </a14:imgProps>
              </a:ext>
            </a:extLst>
          </a:blip>
          <a:srcRect t="65762"/>
          <a:stretch/>
        </p:blipFill>
        <p:spPr>
          <a:xfrm>
            <a:off x="123098" y="9478145"/>
            <a:ext cx="1270000" cy="434825"/>
          </a:xfrm>
          <a:prstGeom prst="rect">
            <a:avLst/>
          </a:prstGeom>
        </p:spPr>
      </p:pic>
      <p:sp>
        <p:nvSpPr>
          <p:cNvPr id="8" name="Title 5">
            <a:extLst>
              <a:ext uri="{FF2B5EF4-FFF2-40B4-BE49-F238E27FC236}">
                <a16:creationId xmlns:a16="http://schemas.microsoft.com/office/drawing/2014/main" id="{AE26386C-AAE4-827C-8688-093EBEB32F9C}"/>
              </a:ext>
            </a:extLst>
          </p:cNvPr>
          <p:cNvSpPr>
            <a:spLocks noGrp="1"/>
          </p:cNvSpPr>
          <p:nvPr>
            <p:ph type="title"/>
          </p:nvPr>
        </p:nvSpPr>
        <p:spPr>
          <a:xfrm>
            <a:off x="288614" y="3626652"/>
            <a:ext cx="6097899" cy="1914702"/>
          </a:xfrm>
        </p:spPr>
        <p:txBody>
          <a:bodyPr vert="horz" lIns="91440" tIns="45720" rIns="91440" bIns="45720" rtlCol="0" anchor="ctr">
            <a:noAutofit/>
          </a:bodyPr>
          <a:lstStyle>
            <a:lvl1pPr>
              <a:defRPr lang="en-GB" sz="4800" b="1" dirty="0">
                <a:solidFill>
                  <a:schemeClr val="accent1"/>
                </a:solidFill>
              </a:defRPr>
            </a:lvl1pPr>
          </a:lstStyle>
          <a:p>
            <a:pPr lvl="0"/>
            <a:r>
              <a:rPr lang="en-GB"/>
              <a:t>Click to edit Master title style</a:t>
            </a:r>
          </a:p>
        </p:txBody>
      </p:sp>
      <p:pic>
        <p:nvPicPr>
          <p:cNvPr id="13" name="Picture 12" descr="A grey outline of a map&#10;&#10;AI-generated content may be incorrect.">
            <a:extLst>
              <a:ext uri="{FF2B5EF4-FFF2-40B4-BE49-F238E27FC236}">
                <a16:creationId xmlns:a16="http://schemas.microsoft.com/office/drawing/2014/main" id="{16BB9CFE-3AD7-2A94-ED91-2351B70EC65E}"/>
              </a:ext>
            </a:extLst>
          </p:cNvPr>
          <p:cNvPicPr>
            <a:picLocks noChangeAspect="1"/>
          </p:cNvPicPr>
          <p:nvPr userDrawn="1"/>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3493414" y="5997375"/>
            <a:ext cx="2372694" cy="3164683"/>
          </a:xfrm>
          <a:prstGeom prst="rect">
            <a:avLst/>
          </a:prstGeom>
        </p:spPr>
      </p:pic>
    </p:spTree>
    <p:extLst>
      <p:ext uri="{BB962C8B-B14F-4D97-AF65-F5344CB8AC3E}">
        <p14:creationId xmlns:p14="http://schemas.microsoft.com/office/powerpoint/2010/main" val="2066060847"/>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3831" y="527404"/>
            <a:ext cx="5915025" cy="842316"/>
          </a:xfrm>
        </p:spPr>
        <p:txBody>
          <a:bodyPr>
            <a:normAutofit/>
          </a:bodyPr>
          <a:lstStyle>
            <a:lvl1pPr>
              <a:defRPr sz="5200" b="1">
                <a:solidFill>
                  <a:schemeClr val="accent1"/>
                </a:solidFill>
              </a:defRPr>
            </a:lvl1pPr>
          </a:lstStyle>
          <a:p>
            <a:r>
              <a:rPr lang="en-GB"/>
              <a:t>Click to edit Master title style</a:t>
            </a:r>
            <a:endParaRPr lang="en-US"/>
          </a:p>
        </p:txBody>
      </p:sp>
      <p:sp>
        <p:nvSpPr>
          <p:cNvPr id="3" name="Content Placeholder 2"/>
          <p:cNvSpPr>
            <a:spLocks noGrp="1"/>
          </p:cNvSpPr>
          <p:nvPr>
            <p:ph idx="1"/>
          </p:nvPr>
        </p:nvSpPr>
        <p:spPr>
          <a:xfrm>
            <a:off x="143833" y="1707569"/>
            <a:ext cx="6523673" cy="715647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ECD290D4-E5CF-428F-801F-3741FA4FB792}" type="datetime1">
              <a:rPr lang="en-US" smtClean="0"/>
              <a:t>2/26/2026</a:t>
            </a:fld>
            <a:endParaRPr lang="en-US"/>
          </a:p>
        </p:txBody>
      </p:sp>
      <p:sp>
        <p:nvSpPr>
          <p:cNvPr id="5"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p:txBody>
          <a:bodyPr/>
          <a:lstStyle/>
          <a:p>
            <a:fld id="{DD84031F-D6BF-4677-B12E-7D8B88BA70F7}" type="slidenum">
              <a:rPr lang="en-US" smtClean="0"/>
              <a:t>‹#›</a:t>
            </a:fld>
            <a:endParaRPr lang="en-US"/>
          </a:p>
        </p:txBody>
      </p:sp>
    </p:spTree>
    <p:extLst>
      <p:ext uri="{BB962C8B-B14F-4D97-AF65-F5344CB8AC3E}">
        <p14:creationId xmlns:p14="http://schemas.microsoft.com/office/powerpoint/2010/main" val="1652012493"/>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613AAF-93D8-EFCA-2C1F-69297C4D6D70}"/>
              </a:ext>
            </a:extLst>
          </p:cNvPr>
          <p:cNvSpPr>
            <a:spLocks noGrp="1"/>
          </p:cNvSpPr>
          <p:nvPr>
            <p:ph type="title"/>
          </p:nvPr>
        </p:nvSpPr>
        <p:spPr>
          <a:xfrm>
            <a:off x="143828" y="527404"/>
            <a:ext cx="6523672" cy="842316"/>
          </a:xfrm>
        </p:spPr>
        <p:txBody>
          <a:bodyPr>
            <a:normAutofit/>
          </a:bodyPr>
          <a:lstStyle>
            <a:lvl1pPr>
              <a:defRPr sz="5200" b="1">
                <a:solidFill>
                  <a:schemeClr val="accent1"/>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E1673D7A-6B6D-DA6C-C8D8-F6B881118577}"/>
              </a:ext>
            </a:extLst>
          </p:cNvPr>
          <p:cNvSpPr>
            <a:spLocks noGrp="1"/>
          </p:cNvSpPr>
          <p:nvPr>
            <p:ph idx="1"/>
          </p:nvPr>
        </p:nvSpPr>
        <p:spPr>
          <a:xfrm>
            <a:off x="143833" y="1707569"/>
            <a:ext cx="6523673" cy="715647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1FED109-704A-2E11-838B-593E86B5F68F}"/>
              </a:ext>
            </a:extLst>
          </p:cNvPr>
          <p:cNvSpPr>
            <a:spLocks noGrp="1"/>
          </p:cNvSpPr>
          <p:nvPr>
            <p:ph type="dt" sz="half" idx="10"/>
          </p:nvPr>
        </p:nvSpPr>
        <p:spPr/>
        <p:txBody>
          <a:bodyPr/>
          <a:lstStyle/>
          <a:p>
            <a:fld id="{ECD290D4-E5CF-428F-801F-3741FA4FB792}" type="datetime1">
              <a:rPr lang="en-US" smtClean="0"/>
              <a:t>2/26/2026</a:t>
            </a:fld>
            <a:endParaRPr lang="en-US"/>
          </a:p>
        </p:txBody>
      </p:sp>
      <p:sp>
        <p:nvSpPr>
          <p:cNvPr id="6" name="Footer Placeholder 5">
            <a:extLst>
              <a:ext uri="{FF2B5EF4-FFF2-40B4-BE49-F238E27FC236}">
                <a16:creationId xmlns:a16="http://schemas.microsoft.com/office/drawing/2014/main" id="{57674815-2EDB-6A82-CB7D-D5B1D09577D7}"/>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0E637E3C-E1C5-90FB-8455-6636B7DCA488}"/>
              </a:ext>
            </a:extLst>
          </p:cNvPr>
          <p:cNvSpPr>
            <a:spLocks noGrp="1"/>
          </p:cNvSpPr>
          <p:nvPr>
            <p:ph type="sldNum" sz="quarter" idx="12"/>
          </p:nvPr>
        </p:nvSpPr>
        <p:spPr/>
        <p:txBody>
          <a:bodyPr/>
          <a:lstStyle/>
          <a:p>
            <a:fld id="{DD84031F-D6BF-4677-B12E-7D8B88BA70F7}" type="slidenum">
              <a:rPr lang="en-US" smtClean="0"/>
              <a:t>‹#›</a:t>
            </a:fld>
            <a:endParaRPr lang="en-US"/>
          </a:p>
        </p:txBody>
      </p:sp>
      <p:pic>
        <p:nvPicPr>
          <p:cNvPr id="4" name="Picture 3" descr="Company name&#10;&#10;Description automatically generated">
            <a:extLst>
              <a:ext uri="{FF2B5EF4-FFF2-40B4-BE49-F238E27FC236}">
                <a16:creationId xmlns:a16="http://schemas.microsoft.com/office/drawing/2014/main" id="{F2B5DDC5-D194-DBEA-EF85-3362D696ADF1}"/>
              </a:ext>
            </a:extLst>
          </p:cNvPr>
          <p:cNvPicPr>
            <a:picLocks noChangeAspect="1"/>
          </p:cNvPicPr>
          <p:nvPr userDrawn="1"/>
        </p:nvPicPr>
        <p:blipFill rotWithShape="1">
          <a:blip r:embed="rId2">
            <a:duotone>
              <a:schemeClr val="accent1">
                <a:shade val="45000"/>
                <a:satMod val="135000"/>
              </a:schemeClr>
              <a:prstClr val="white"/>
            </a:duotone>
            <a:alphaModFix amt="85000"/>
            <a:extLst>
              <a:ext uri="{BEBA8EAE-BF5A-486C-A8C5-ECC9F3942E4B}">
                <a14:imgProps xmlns:a14="http://schemas.microsoft.com/office/drawing/2010/main">
                  <a14:imgLayer r:embed="rId3">
                    <a14:imgEffect>
                      <a14:backgroundRemoval t="68267" b="99600" l="16067" r="82000">
                        <a14:foregroundMark x1="48600" y1="68333" x2="47333" y2="83267"/>
                        <a14:foregroundMark x1="20467" y1="96467" x2="52600" y2="97667"/>
                        <a14:foregroundMark x1="43467" y1="94000" x2="63667" y2="93667"/>
                        <a14:foregroundMark x1="79333" y1="97533" x2="50867" y2="98400"/>
                        <a14:foregroundMark x1="82000" y1="99600" x2="82000" y2="99467"/>
                        <a14:foregroundMark x1="16067" y1="98733" x2="20067" y2="98733"/>
                      </a14:backgroundRemoval>
                    </a14:imgEffect>
                  </a14:imgLayer>
                </a14:imgProps>
              </a:ext>
            </a:extLst>
          </a:blip>
          <a:srcRect l="13764" t="66596" r="13802"/>
          <a:stretch/>
        </p:blipFill>
        <p:spPr>
          <a:xfrm rot="16200000">
            <a:off x="2569203" y="5420013"/>
            <a:ext cx="5870394" cy="2707200"/>
          </a:xfrm>
          <a:prstGeom prst="rect">
            <a:avLst/>
          </a:prstGeom>
        </p:spPr>
      </p:pic>
    </p:spTree>
    <p:extLst>
      <p:ext uri="{BB962C8B-B14F-4D97-AF65-F5344CB8AC3E}">
        <p14:creationId xmlns:p14="http://schemas.microsoft.com/office/powerpoint/2010/main" val="77792075"/>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pic>
        <p:nvPicPr>
          <p:cNvPr id="4" name="Picture 3" descr="A picture containing text, sign, vector graphics&#10;&#10;Description automatically generated">
            <a:extLst>
              <a:ext uri="{FF2B5EF4-FFF2-40B4-BE49-F238E27FC236}">
                <a16:creationId xmlns:a16="http://schemas.microsoft.com/office/drawing/2014/main" id="{C3185D12-28CE-894E-FE1F-5D0E395258A3}"/>
              </a:ext>
            </a:extLst>
          </p:cNvPr>
          <p:cNvPicPr>
            <a:picLocks noChangeAspect="1"/>
          </p:cNvPicPr>
          <p:nvPr userDrawn="1"/>
        </p:nvPicPr>
        <p:blipFill>
          <a:blip r:embed="rId2">
            <a:duotone>
              <a:schemeClr val="accent1">
                <a:shade val="45000"/>
                <a:satMod val="135000"/>
              </a:schemeClr>
              <a:prstClr val="white"/>
            </a:duotone>
            <a:alphaModFix amt="20000"/>
            <a:extLst>
              <a:ext uri="{BEBA8EAE-BF5A-486C-A8C5-ECC9F3942E4B}">
                <a14:imgProps xmlns:a14="http://schemas.microsoft.com/office/drawing/2010/main">
                  <a14:imgLayer r:embed="rId3">
                    <a14:imgEffect>
                      <a14:backgroundRemoval t="67933" b="98400" l="10000" r="90000">
                        <a14:foregroundMark x1="22000" y1="98533" x2="60933" y2="97533"/>
                        <a14:foregroundMark x1="60933" y1="97533" x2="75600" y2="98400"/>
                        <a14:foregroundMark x1="49333" y1="67933" x2="49333" y2="67933"/>
                      </a14:backgroundRemoval>
                    </a14:imgEffect>
                  </a14:imgLayer>
                </a14:imgProps>
              </a:ext>
            </a:extLst>
          </a:blip>
          <a:srcRect t="65762"/>
          <a:stretch/>
        </p:blipFill>
        <p:spPr>
          <a:xfrm>
            <a:off x="-672031" y="8286581"/>
            <a:ext cx="4876052" cy="1669472"/>
          </a:xfrm>
          <a:prstGeom prst="rect">
            <a:avLst/>
          </a:prstGeom>
        </p:spPr>
      </p:pic>
      <p:sp>
        <p:nvSpPr>
          <p:cNvPr id="2" name="Title 1">
            <a:extLst>
              <a:ext uri="{FF2B5EF4-FFF2-40B4-BE49-F238E27FC236}">
                <a16:creationId xmlns:a16="http://schemas.microsoft.com/office/drawing/2014/main" id="{B4613AAF-93D8-EFCA-2C1F-69297C4D6D70}"/>
              </a:ext>
            </a:extLst>
          </p:cNvPr>
          <p:cNvSpPr>
            <a:spLocks noGrp="1"/>
          </p:cNvSpPr>
          <p:nvPr>
            <p:ph type="title"/>
          </p:nvPr>
        </p:nvSpPr>
        <p:spPr>
          <a:xfrm>
            <a:off x="143828" y="527404"/>
            <a:ext cx="6523672" cy="842316"/>
          </a:xfrm>
        </p:spPr>
        <p:txBody>
          <a:bodyPr>
            <a:normAutofit/>
          </a:bodyPr>
          <a:lstStyle>
            <a:lvl1pPr>
              <a:defRPr sz="5200" b="1">
                <a:solidFill>
                  <a:schemeClr val="accent1"/>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E1673D7A-6B6D-DA6C-C8D8-F6B881118577}"/>
              </a:ext>
            </a:extLst>
          </p:cNvPr>
          <p:cNvSpPr>
            <a:spLocks noGrp="1"/>
          </p:cNvSpPr>
          <p:nvPr>
            <p:ph idx="1"/>
          </p:nvPr>
        </p:nvSpPr>
        <p:spPr>
          <a:xfrm>
            <a:off x="143833" y="1707569"/>
            <a:ext cx="6523673" cy="715647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1FED109-704A-2E11-838B-593E86B5F68F}"/>
              </a:ext>
            </a:extLst>
          </p:cNvPr>
          <p:cNvSpPr>
            <a:spLocks noGrp="1"/>
          </p:cNvSpPr>
          <p:nvPr>
            <p:ph type="dt" sz="half" idx="10"/>
          </p:nvPr>
        </p:nvSpPr>
        <p:spPr/>
        <p:txBody>
          <a:bodyPr/>
          <a:lstStyle/>
          <a:p>
            <a:fld id="{ECD290D4-E5CF-428F-801F-3741FA4FB792}" type="datetime1">
              <a:rPr lang="en-US" smtClean="0"/>
              <a:t>2/26/2026</a:t>
            </a:fld>
            <a:endParaRPr lang="en-US"/>
          </a:p>
        </p:txBody>
      </p:sp>
      <p:sp>
        <p:nvSpPr>
          <p:cNvPr id="6" name="Footer Placeholder 5">
            <a:extLst>
              <a:ext uri="{FF2B5EF4-FFF2-40B4-BE49-F238E27FC236}">
                <a16:creationId xmlns:a16="http://schemas.microsoft.com/office/drawing/2014/main" id="{57674815-2EDB-6A82-CB7D-D5B1D09577D7}"/>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0E637E3C-E1C5-90FB-8455-6636B7DCA488}"/>
              </a:ext>
            </a:extLst>
          </p:cNvPr>
          <p:cNvSpPr>
            <a:spLocks noGrp="1"/>
          </p:cNvSpPr>
          <p:nvPr>
            <p:ph type="sldNum" sz="quarter" idx="12"/>
          </p:nvPr>
        </p:nvSpPr>
        <p:spPr/>
        <p:txBody>
          <a:bodyPr/>
          <a:lstStyle/>
          <a:p>
            <a:fld id="{DD84031F-D6BF-4677-B12E-7D8B88BA70F7}" type="slidenum">
              <a:rPr lang="en-US" smtClean="0"/>
              <a:t>‹#›</a:t>
            </a:fld>
            <a:endParaRPr lang="en-US"/>
          </a:p>
        </p:txBody>
      </p:sp>
    </p:spTree>
    <p:extLst>
      <p:ext uri="{BB962C8B-B14F-4D97-AF65-F5344CB8AC3E}">
        <p14:creationId xmlns:p14="http://schemas.microsoft.com/office/powerpoint/2010/main" val="2248252166"/>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2_Title Slide">
    <p:spTree>
      <p:nvGrpSpPr>
        <p:cNvPr id="1" name=""/>
        <p:cNvGrpSpPr/>
        <p:nvPr/>
      </p:nvGrpSpPr>
      <p:grpSpPr>
        <a:xfrm>
          <a:off x="0" y="0"/>
          <a:ext cx="0" cy="0"/>
          <a:chOff x="0" y="0"/>
          <a:chExt cx="0" cy="0"/>
        </a:xfrm>
      </p:grpSpPr>
      <p:pic>
        <p:nvPicPr>
          <p:cNvPr id="2" name="Picture 1" descr="A picture containing text, sign, vector graphics">
            <a:extLst>
              <a:ext uri="{FF2B5EF4-FFF2-40B4-BE49-F238E27FC236}">
                <a16:creationId xmlns:a16="http://schemas.microsoft.com/office/drawing/2014/main" id="{4368BB25-EEE6-95FE-0C50-E477B783D53B}"/>
              </a:ext>
            </a:extLst>
          </p:cNvPr>
          <p:cNvPicPr>
            <a:picLocks noChangeAspect="1"/>
          </p:cNvPicPr>
          <p:nvPr userDrawn="1"/>
        </p:nvPicPr>
        <p:blipFill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backgroundRemoval t="68467" b="99000" l="10000" r="90000">
                        <a14:foregroundMark x1="49667" y1="68533" x2="50733" y2="93133"/>
                        <a14:foregroundMark x1="50733" y1="93133" x2="50600" y2="94467"/>
                        <a14:foregroundMark x1="19333" y1="99000" x2="79333" y2="98267"/>
                      </a14:backgroundRemoval>
                    </a14:imgEffect>
                  </a14:imgLayer>
                </a14:imgProps>
              </a:ext>
            </a:extLst>
          </a:blip>
          <a:srcRect t="66311" r="-535"/>
          <a:stretch/>
        </p:blipFill>
        <p:spPr>
          <a:xfrm rot="16200000">
            <a:off x="1468090" y="5211364"/>
            <a:ext cx="8074129" cy="2705691"/>
          </a:xfrm>
          <a:prstGeom prst="rect">
            <a:avLst/>
          </a:prstGeom>
        </p:spPr>
      </p:pic>
      <p:sp>
        <p:nvSpPr>
          <p:cNvPr id="11" name="Title 1">
            <a:extLst>
              <a:ext uri="{FF2B5EF4-FFF2-40B4-BE49-F238E27FC236}">
                <a16:creationId xmlns:a16="http://schemas.microsoft.com/office/drawing/2014/main" id="{CBBE7121-E8C4-4C6F-C3DB-C93EDA85662F}"/>
              </a:ext>
            </a:extLst>
          </p:cNvPr>
          <p:cNvSpPr>
            <a:spLocks noGrp="1"/>
          </p:cNvSpPr>
          <p:nvPr>
            <p:ph type="title"/>
          </p:nvPr>
        </p:nvSpPr>
        <p:spPr>
          <a:xfrm>
            <a:off x="143833" y="527404"/>
            <a:ext cx="6523673" cy="842316"/>
          </a:xfrm>
        </p:spPr>
        <p:txBody>
          <a:bodyPr>
            <a:normAutofit/>
          </a:bodyPr>
          <a:lstStyle>
            <a:lvl1pPr>
              <a:defRPr sz="5200" b="1">
                <a:solidFill>
                  <a:schemeClr val="accent1"/>
                </a:solidFill>
              </a:defRPr>
            </a:lvl1pPr>
          </a:lstStyle>
          <a:p>
            <a:r>
              <a:rPr lang="en-GB"/>
              <a:t>Click to edit Master title style</a:t>
            </a:r>
            <a:endParaRPr lang="en-US"/>
          </a:p>
        </p:txBody>
      </p:sp>
      <p:sp>
        <p:nvSpPr>
          <p:cNvPr id="12" name="Content Placeholder 2">
            <a:extLst>
              <a:ext uri="{FF2B5EF4-FFF2-40B4-BE49-F238E27FC236}">
                <a16:creationId xmlns:a16="http://schemas.microsoft.com/office/drawing/2014/main" id="{0635E275-E899-7831-2BFE-BDE4511D3B2D}"/>
              </a:ext>
            </a:extLst>
          </p:cNvPr>
          <p:cNvSpPr>
            <a:spLocks noGrp="1"/>
          </p:cNvSpPr>
          <p:nvPr>
            <p:ph idx="1"/>
          </p:nvPr>
        </p:nvSpPr>
        <p:spPr>
          <a:xfrm>
            <a:off x="143833" y="1707569"/>
            <a:ext cx="6523673" cy="715647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17070180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5_Title Slide">
    <p:spTree>
      <p:nvGrpSpPr>
        <p:cNvPr id="1" name=""/>
        <p:cNvGrpSpPr/>
        <p:nvPr/>
      </p:nvGrpSpPr>
      <p:grpSpPr>
        <a:xfrm>
          <a:off x="0" y="0"/>
          <a:ext cx="0" cy="0"/>
          <a:chOff x="0" y="0"/>
          <a:chExt cx="0" cy="0"/>
        </a:xfrm>
      </p:grpSpPr>
      <p:sp>
        <p:nvSpPr>
          <p:cNvPr id="12" name="Content Placeholder 2">
            <a:extLst>
              <a:ext uri="{FF2B5EF4-FFF2-40B4-BE49-F238E27FC236}">
                <a16:creationId xmlns:a16="http://schemas.microsoft.com/office/drawing/2014/main" id="{0635E275-E899-7831-2BFE-BDE4511D3B2D}"/>
              </a:ext>
            </a:extLst>
          </p:cNvPr>
          <p:cNvSpPr>
            <a:spLocks noGrp="1"/>
          </p:cNvSpPr>
          <p:nvPr>
            <p:ph idx="1"/>
          </p:nvPr>
        </p:nvSpPr>
        <p:spPr>
          <a:xfrm>
            <a:off x="143833" y="1707569"/>
            <a:ext cx="6523673" cy="715647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Title 1">
            <a:extLst>
              <a:ext uri="{FF2B5EF4-FFF2-40B4-BE49-F238E27FC236}">
                <a16:creationId xmlns:a16="http://schemas.microsoft.com/office/drawing/2014/main" id="{CBBE7121-E8C4-4C6F-C3DB-C93EDA85662F}"/>
              </a:ext>
            </a:extLst>
          </p:cNvPr>
          <p:cNvSpPr>
            <a:spLocks noGrp="1"/>
          </p:cNvSpPr>
          <p:nvPr>
            <p:ph type="title"/>
          </p:nvPr>
        </p:nvSpPr>
        <p:spPr>
          <a:xfrm>
            <a:off x="143833" y="527404"/>
            <a:ext cx="6523673" cy="842316"/>
          </a:xfrm>
        </p:spPr>
        <p:txBody>
          <a:bodyPr>
            <a:normAutofit/>
          </a:bodyPr>
          <a:lstStyle>
            <a:lvl1pPr>
              <a:defRPr sz="5200" b="1">
                <a:solidFill>
                  <a:schemeClr val="accent1"/>
                </a:solidFill>
              </a:defRPr>
            </a:lvl1pPr>
          </a:lstStyle>
          <a:p>
            <a:r>
              <a:rPr lang="en-GB"/>
              <a:t>Click to edit Master title style</a:t>
            </a:r>
            <a:endParaRPr lang="en-US"/>
          </a:p>
        </p:txBody>
      </p:sp>
      <p:pic>
        <p:nvPicPr>
          <p:cNvPr id="2" name="Picture 1" descr="A picture containing text, sign, vector graphics">
            <a:extLst>
              <a:ext uri="{FF2B5EF4-FFF2-40B4-BE49-F238E27FC236}">
                <a16:creationId xmlns:a16="http://schemas.microsoft.com/office/drawing/2014/main" id="{C6A81BB7-9BFF-5954-5520-96A842BB0D23}"/>
              </a:ext>
            </a:extLst>
          </p:cNvPr>
          <p:cNvPicPr>
            <a:picLocks noChangeAspect="1"/>
          </p:cNvPicPr>
          <p:nvPr userDrawn="1"/>
        </p:nvPicPr>
        <p:blipFill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backgroundRemoval t="68467" b="99000" l="10000" r="90000">
                        <a14:foregroundMark x1="49667" y1="68533" x2="50733" y2="93133"/>
                        <a14:foregroundMark x1="50733" y1="93133" x2="50600" y2="94467"/>
                        <a14:foregroundMark x1="19333" y1="99000" x2="79333" y2="98267"/>
                      </a14:backgroundRemoval>
                    </a14:imgEffect>
                  </a14:imgLayer>
                </a14:imgProps>
              </a:ext>
            </a:extLst>
          </a:blip>
          <a:srcRect t="66311" r="-535"/>
          <a:stretch/>
        </p:blipFill>
        <p:spPr>
          <a:xfrm>
            <a:off x="-614528" y="8322000"/>
            <a:ext cx="4726853" cy="1584000"/>
          </a:xfrm>
          <a:prstGeom prst="rect">
            <a:avLst/>
          </a:prstGeom>
        </p:spPr>
      </p:pic>
    </p:spTree>
    <p:extLst>
      <p:ext uri="{BB962C8B-B14F-4D97-AF65-F5344CB8AC3E}">
        <p14:creationId xmlns:p14="http://schemas.microsoft.com/office/powerpoint/2010/main" val="3021065480"/>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pic>
        <p:nvPicPr>
          <p:cNvPr id="2" name="Picture 1" descr="A picture containing text, sign, vector graphics&#10;&#10;Description automatically generated">
            <a:extLst>
              <a:ext uri="{FF2B5EF4-FFF2-40B4-BE49-F238E27FC236}">
                <a16:creationId xmlns:a16="http://schemas.microsoft.com/office/drawing/2014/main" id="{DFBE61DA-FF5B-0B47-269D-F6806D352CC4}"/>
              </a:ext>
            </a:extLst>
          </p:cNvPr>
          <p:cNvPicPr>
            <a:picLocks noChangeAspect="1"/>
          </p:cNvPicPr>
          <p:nvPr userDrawn="1"/>
        </p:nvPicPr>
        <p:blipFill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backgroundRemoval t="68467" b="99000" l="10000" r="90000">
                        <a14:foregroundMark x1="49667" y1="68533" x2="50733" y2="93133"/>
                        <a14:foregroundMark x1="50733" y1="93133" x2="50600" y2="94467"/>
                        <a14:foregroundMark x1="19333" y1="99000" x2="79333" y2="98267"/>
                      </a14:backgroundRemoval>
                    </a14:imgEffect>
                  </a14:imgLayer>
                </a14:imgProps>
              </a:ext>
            </a:extLst>
          </a:blip>
          <a:srcRect t="66311" r="-535"/>
          <a:stretch/>
        </p:blipFill>
        <p:spPr>
          <a:xfrm rot="5400000">
            <a:off x="-2653581" y="5840634"/>
            <a:ext cx="8037495" cy="2756980"/>
          </a:xfrm>
          <a:prstGeom prst="rect">
            <a:avLst/>
          </a:prstGeom>
        </p:spPr>
      </p:pic>
      <p:sp>
        <p:nvSpPr>
          <p:cNvPr id="5" name="Content Placeholder 2">
            <a:extLst>
              <a:ext uri="{FF2B5EF4-FFF2-40B4-BE49-F238E27FC236}">
                <a16:creationId xmlns:a16="http://schemas.microsoft.com/office/drawing/2014/main" id="{A63DBF27-4516-DB4C-28A4-4B73150EDD2C}"/>
              </a:ext>
            </a:extLst>
          </p:cNvPr>
          <p:cNvSpPr>
            <a:spLocks noGrp="1"/>
          </p:cNvSpPr>
          <p:nvPr>
            <p:ph idx="1"/>
          </p:nvPr>
        </p:nvSpPr>
        <p:spPr>
          <a:xfrm>
            <a:off x="3912166" y="1590963"/>
            <a:ext cx="2599106" cy="7924800"/>
          </a:xfrm>
        </p:spPr>
        <p:txBody>
          <a:bodyPr/>
          <a:lstStyle>
            <a:lvl1pPr>
              <a:defRPr sz="4622"/>
            </a:lvl1pPr>
            <a:lvl2pPr>
              <a:defRPr sz="4044"/>
            </a:lvl2pPr>
            <a:lvl3pPr>
              <a:defRPr sz="3467"/>
            </a:lvl3pPr>
            <a:lvl4pPr>
              <a:defRPr sz="2889"/>
            </a:lvl4pPr>
            <a:lvl5pPr>
              <a:defRPr sz="2889"/>
            </a:lvl5pPr>
            <a:lvl6pPr>
              <a:defRPr sz="2889"/>
            </a:lvl6pPr>
            <a:lvl7pPr>
              <a:defRPr sz="2889"/>
            </a:lvl7pPr>
            <a:lvl8pPr>
              <a:defRPr sz="2889"/>
            </a:lvl8pPr>
            <a:lvl9pPr>
              <a:defRPr sz="2889"/>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Title 1">
            <a:extLst>
              <a:ext uri="{FF2B5EF4-FFF2-40B4-BE49-F238E27FC236}">
                <a16:creationId xmlns:a16="http://schemas.microsoft.com/office/drawing/2014/main" id="{240ED3BB-0EF0-B172-6793-92D9FE465F58}"/>
              </a:ext>
            </a:extLst>
          </p:cNvPr>
          <p:cNvSpPr>
            <a:spLocks noGrp="1"/>
          </p:cNvSpPr>
          <p:nvPr>
            <p:ph type="title"/>
          </p:nvPr>
        </p:nvSpPr>
        <p:spPr>
          <a:xfrm>
            <a:off x="1369804" y="1511368"/>
            <a:ext cx="2479541" cy="1996316"/>
          </a:xfrm>
        </p:spPr>
        <p:txBody>
          <a:bodyPr anchor="b">
            <a:noAutofit/>
          </a:bodyPr>
          <a:lstStyle>
            <a:lvl1pPr>
              <a:defRPr sz="6355" b="1">
                <a:solidFill>
                  <a:schemeClr val="accent1"/>
                </a:solidFill>
              </a:defRPr>
            </a:lvl1pPr>
          </a:lstStyle>
          <a:p>
            <a:r>
              <a:rPr lang="en-GB"/>
              <a:t>Click to edit Master title style</a:t>
            </a:r>
            <a:endParaRPr lang="en-US"/>
          </a:p>
        </p:txBody>
      </p:sp>
      <p:sp>
        <p:nvSpPr>
          <p:cNvPr id="9" name="Text Placeholder 3">
            <a:extLst>
              <a:ext uri="{FF2B5EF4-FFF2-40B4-BE49-F238E27FC236}">
                <a16:creationId xmlns:a16="http://schemas.microsoft.com/office/drawing/2014/main" id="{6021B3E3-AB97-DABF-6272-5AA29ADCA7FF}"/>
              </a:ext>
            </a:extLst>
          </p:cNvPr>
          <p:cNvSpPr>
            <a:spLocks noGrp="1"/>
          </p:cNvSpPr>
          <p:nvPr>
            <p:ph type="body" sz="half" idx="2"/>
          </p:nvPr>
        </p:nvSpPr>
        <p:spPr>
          <a:xfrm>
            <a:off x="1369804" y="3794298"/>
            <a:ext cx="2479541" cy="826936"/>
          </a:xfrm>
        </p:spPr>
        <p:txBody>
          <a:bodyPr/>
          <a:lstStyle>
            <a:lvl1pPr marL="0" indent="0">
              <a:buNone/>
              <a:defRPr sz="2311"/>
            </a:lvl1pPr>
            <a:lvl2pPr marL="660357" indent="0">
              <a:buNone/>
              <a:defRPr sz="2024"/>
            </a:lvl2pPr>
            <a:lvl3pPr marL="1320715" indent="0">
              <a:buNone/>
              <a:defRPr sz="1733"/>
            </a:lvl3pPr>
            <a:lvl4pPr marL="1981074" indent="0">
              <a:buNone/>
              <a:defRPr sz="1446"/>
            </a:lvl4pPr>
            <a:lvl5pPr marL="2641429" indent="0">
              <a:buNone/>
              <a:defRPr sz="1446"/>
            </a:lvl5pPr>
            <a:lvl6pPr marL="3301789" indent="0">
              <a:buNone/>
              <a:defRPr sz="1446"/>
            </a:lvl6pPr>
            <a:lvl7pPr marL="3962142" indent="0">
              <a:buNone/>
              <a:defRPr sz="1446"/>
            </a:lvl7pPr>
            <a:lvl8pPr marL="4622502" indent="0">
              <a:buNone/>
              <a:defRPr sz="1446"/>
            </a:lvl8pPr>
            <a:lvl9pPr marL="5282863" indent="0">
              <a:buNone/>
              <a:defRPr sz="1446"/>
            </a:lvl9pPr>
          </a:lstStyle>
          <a:p>
            <a:pPr lvl="0"/>
            <a:r>
              <a:rPr lang="en-GB"/>
              <a:t>Click to edit Master text styles</a:t>
            </a:r>
          </a:p>
        </p:txBody>
      </p:sp>
    </p:spTree>
    <p:extLst>
      <p:ext uri="{BB962C8B-B14F-4D97-AF65-F5344CB8AC3E}">
        <p14:creationId xmlns:p14="http://schemas.microsoft.com/office/powerpoint/2010/main" val="2795265192"/>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ags" Target="../tags/tag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oleObject" Target="../embeddings/oleObject1.bin"/><Relationship Id="rId30"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1079197B-4309-2197-711D-7BC96236247B}"/>
              </a:ext>
            </a:extLst>
          </p:cNvPr>
          <p:cNvGraphicFramePr>
            <a:graphicFrameLocks noChangeAspect="1"/>
          </p:cNvGraphicFramePr>
          <p:nvPr>
            <p:custDataLst>
              <p:tags r:id="rId26"/>
            </p:custDataLst>
            <p:extLst>
              <p:ext uri="{D42A27DB-BD31-4B8C-83A1-F6EECF244321}">
                <p14:modId xmlns:p14="http://schemas.microsoft.com/office/powerpoint/2010/main" val="2493742976"/>
              </p:ext>
            </p:extLst>
          </p:nvPr>
        </p:nvGraphicFramePr>
        <p:xfrm>
          <a:off x="897" y="2294"/>
          <a:ext cx="893" cy="2294"/>
        </p:xfrm>
        <a:graphic>
          <a:graphicData uri="http://schemas.openxmlformats.org/presentationml/2006/ole">
            <mc:AlternateContent xmlns:mc="http://schemas.openxmlformats.org/markup-compatibility/2006">
              <mc:Choice xmlns:v="urn:schemas-microsoft-com:vml" Requires="v">
                <p:oleObj name="think-cell Slide" r:id="rId27" imgW="503" imgH="503" progId="TCLayout.ActiveDocument.1">
                  <p:embed/>
                </p:oleObj>
              </mc:Choice>
              <mc:Fallback>
                <p:oleObj name="think-cell Slide" r:id="rId27" imgW="503" imgH="503" progId="TCLayout.ActiveDocument.1">
                  <p:embed/>
                  <p:pic>
                    <p:nvPicPr>
                      <p:cNvPr id="10" name="think-cell data - do not delete" hidden="1">
                        <a:extLst>
                          <a:ext uri="{FF2B5EF4-FFF2-40B4-BE49-F238E27FC236}">
                            <a16:creationId xmlns:a16="http://schemas.microsoft.com/office/drawing/2014/main" id="{1079197B-4309-2197-711D-7BC96236247B}"/>
                          </a:ext>
                        </a:extLst>
                      </p:cNvPr>
                      <p:cNvPicPr/>
                      <p:nvPr/>
                    </p:nvPicPr>
                    <p:blipFill>
                      <a:blip r:embed="rId28"/>
                      <a:stretch>
                        <a:fillRect/>
                      </a:stretch>
                    </p:blipFill>
                    <p:spPr>
                      <a:xfrm>
                        <a:off x="897" y="2294"/>
                        <a:ext cx="893" cy="2294"/>
                      </a:xfrm>
                      <a:prstGeom prst="rect">
                        <a:avLst/>
                      </a:prstGeom>
                    </p:spPr>
                  </p:pic>
                </p:oleObj>
              </mc:Fallback>
            </mc:AlternateContent>
          </a:graphicData>
        </a:graphic>
      </p:graphicFrame>
      <p:sp>
        <p:nvSpPr>
          <p:cNvPr id="2" name="Title Placeholder 1"/>
          <p:cNvSpPr>
            <a:spLocks noGrp="1"/>
          </p:cNvSpPr>
          <p:nvPr>
            <p:ph type="title"/>
          </p:nvPr>
        </p:nvSpPr>
        <p:spPr>
          <a:xfrm>
            <a:off x="471491" y="527409"/>
            <a:ext cx="5915025" cy="1914702"/>
          </a:xfrm>
          <a:prstGeom prst="rect">
            <a:avLst/>
          </a:prstGeom>
        </p:spPr>
        <p:txBody>
          <a:bodyPr vert="horz" lIns="91440" tIns="45720" rIns="91440" bIns="45720" rtlCol="0" anchor="ctr">
            <a:noAutofit/>
          </a:bodyPr>
          <a:lstStyle/>
          <a:p>
            <a:pPr lvl="0"/>
            <a:r>
              <a:rPr lang="en-GB"/>
              <a:t>Click to edit Master title style</a:t>
            </a:r>
            <a:endParaRPr lang="en-US"/>
          </a:p>
        </p:txBody>
      </p:sp>
      <p:sp>
        <p:nvSpPr>
          <p:cNvPr id="3" name="Text Placeholder 2"/>
          <p:cNvSpPr>
            <a:spLocks noGrp="1"/>
          </p:cNvSpPr>
          <p:nvPr>
            <p:ph type="body" idx="1"/>
          </p:nvPr>
        </p:nvSpPr>
        <p:spPr>
          <a:xfrm>
            <a:off x="471491" y="2637014"/>
            <a:ext cx="5915025" cy="6480482"/>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71488" y="9378591"/>
            <a:ext cx="1543050" cy="330219"/>
          </a:xfrm>
          <a:prstGeom prst="rect">
            <a:avLst/>
          </a:prstGeom>
        </p:spPr>
        <p:txBody>
          <a:bodyPr vert="horz" lIns="91440" tIns="45720" rIns="91440" bIns="45720" rtlCol="0" anchor="ctr"/>
          <a:lstStyle>
            <a:lvl1pPr algn="l">
              <a:defRPr sz="1400">
                <a:solidFill>
                  <a:schemeClr val="tx1">
                    <a:tint val="82000"/>
                  </a:schemeClr>
                </a:solidFill>
              </a:defRPr>
            </a:lvl1pPr>
          </a:lstStyle>
          <a:p>
            <a:fld id="{ECD290D4-E5CF-428F-801F-3741FA4FB792}" type="datetime1">
              <a:rPr lang="en-US" smtClean="0"/>
              <a:pPr/>
              <a:t>2/26/2026</a:t>
            </a:fld>
            <a:endParaRPr lang="en-US"/>
          </a:p>
        </p:txBody>
      </p:sp>
      <p:sp>
        <p:nvSpPr>
          <p:cNvPr id="5" name="Footer Placeholder 4"/>
          <p:cNvSpPr>
            <a:spLocks noGrp="1"/>
          </p:cNvSpPr>
          <p:nvPr>
            <p:ph type="ftr" sz="quarter" idx="3"/>
          </p:nvPr>
        </p:nvSpPr>
        <p:spPr>
          <a:xfrm>
            <a:off x="2271716" y="9378591"/>
            <a:ext cx="2314575" cy="330219"/>
          </a:xfrm>
          <a:prstGeom prst="rect">
            <a:avLst/>
          </a:prstGeom>
        </p:spPr>
        <p:txBody>
          <a:bodyPr vert="horz" lIns="91440" tIns="45720" rIns="91440" bIns="45720" rtlCol="0" anchor="ctr"/>
          <a:lstStyle>
            <a:lvl1pPr algn="ctr">
              <a:defRPr sz="1400">
                <a:solidFill>
                  <a:schemeClr val="tx1">
                    <a:tint val="82000"/>
                  </a:schemeClr>
                </a:solidFill>
              </a:defRPr>
            </a:lvl1pPr>
          </a:lstStyle>
          <a:p>
            <a:r>
              <a:rPr lang="en-US"/>
              <a:t>Sample Footer Text</a:t>
            </a:r>
          </a:p>
        </p:txBody>
      </p:sp>
      <p:sp>
        <p:nvSpPr>
          <p:cNvPr id="6" name="Slide Number Placeholder 5"/>
          <p:cNvSpPr>
            <a:spLocks noGrp="1"/>
          </p:cNvSpPr>
          <p:nvPr>
            <p:ph type="sldNum" sz="quarter" idx="4"/>
          </p:nvPr>
        </p:nvSpPr>
        <p:spPr>
          <a:xfrm>
            <a:off x="4843463" y="9378591"/>
            <a:ext cx="1543050" cy="330219"/>
          </a:xfrm>
          <a:prstGeom prst="rect">
            <a:avLst/>
          </a:prstGeom>
        </p:spPr>
        <p:txBody>
          <a:bodyPr vert="horz" lIns="91440" tIns="45720" rIns="91440" bIns="45720" rtlCol="0" anchor="ctr"/>
          <a:lstStyle>
            <a:lvl1pPr algn="r">
              <a:defRPr sz="1400">
                <a:solidFill>
                  <a:schemeClr val="tx1">
                    <a:tint val="82000"/>
                  </a:schemeClr>
                </a:solidFill>
              </a:defRPr>
            </a:lvl1pPr>
          </a:lstStyle>
          <a:p>
            <a:fld id="{DD84031F-D6BF-4677-B12E-7D8B88BA70F7}" type="slidenum">
              <a:rPr lang="en-US" smtClean="0"/>
              <a:pPr/>
              <a:t>‹#›</a:t>
            </a:fld>
            <a:endParaRPr lang="en-US"/>
          </a:p>
        </p:txBody>
      </p:sp>
      <p:grpSp>
        <p:nvGrpSpPr>
          <p:cNvPr id="8" name="Group 7">
            <a:extLst>
              <a:ext uri="{FF2B5EF4-FFF2-40B4-BE49-F238E27FC236}">
                <a16:creationId xmlns:a16="http://schemas.microsoft.com/office/drawing/2014/main" id="{66C6578D-2B4A-1242-76D1-2D7B409B62C6}"/>
              </a:ext>
            </a:extLst>
          </p:cNvPr>
          <p:cNvGrpSpPr/>
          <p:nvPr userDrawn="1"/>
        </p:nvGrpSpPr>
        <p:grpSpPr>
          <a:xfrm>
            <a:off x="5235932" y="154268"/>
            <a:ext cx="1478071" cy="373141"/>
            <a:chOff x="9446580" y="154262"/>
            <a:chExt cx="2475521" cy="624948"/>
          </a:xfrm>
        </p:grpSpPr>
        <p:pic>
          <p:nvPicPr>
            <p:cNvPr id="11" name="Picture 10">
              <a:extLst>
                <a:ext uri="{FF2B5EF4-FFF2-40B4-BE49-F238E27FC236}">
                  <a16:creationId xmlns:a16="http://schemas.microsoft.com/office/drawing/2014/main" id="{59E880DA-DAE9-180A-D7EA-9241ED882E09}"/>
                </a:ext>
              </a:extLst>
            </p:cNvPr>
            <p:cNvPicPr>
              <a:picLocks noChangeAspect="1"/>
            </p:cNvPicPr>
            <p:nvPr/>
          </p:nvPicPr>
          <p:blipFill>
            <a:blip r:embed="rId29"/>
            <a:stretch>
              <a:fillRect/>
            </a:stretch>
          </p:blipFill>
          <p:spPr>
            <a:xfrm>
              <a:off x="10934621" y="154262"/>
              <a:ext cx="987480" cy="624948"/>
            </a:xfrm>
            <a:prstGeom prst="rect">
              <a:avLst/>
            </a:prstGeom>
          </p:spPr>
        </p:pic>
        <p:pic>
          <p:nvPicPr>
            <p:cNvPr id="13" name="Picture 12" descr="A blue letter on a black background&#10;&#10;AI-generated content may be incorrect.">
              <a:extLst>
                <a:ext uri="{FF2B5EF4-FFF2-40B4-BE49-F238E27FC236}">
                  <a16:creationId xmlns:a16="http://schemas.microsoft.com/office/drawing/2014/main" id="{10BAECC5-EA9D-936A-9545-2CF9033BE86A}"/>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9446580" y="227503"/>
              <a:ext cx="1383715" cy="478466"/>
            </a:xfrm>
            <a:prstGeom prst="rect">
              <a:avLst/>
            </a:prstGeom>
          </p:spPr>
        </p:pic>
      </p:grpSp>
    </p:spTree>
    <p:extLst>
      <p:ext uri="{BB962C8B-B14F-4D97-AF65-F5344CB8AC3E}">
        <p14:creationId xmlns:p14="http://schemas.microsoft.com/office/powerpoint/2010/main" val="4189132272"/>
      </p:ext>
    </p:extLst>
  </p:cSld>
  <p:clrMap bg1="lt1" tx1="dk1" bg2="lt2" tx2="dk2" accent1="accent1" accent2="accent2" accent3="accent3" accent4="accent4" accent5="accent5" accent6="accent6" hlink="hlink" folHlink="folHlink"/>
  <p:sldLayoutIdLst>
    <p:sldLayoutId id="2147483945" r:id="rId1"/>
    <p:sldLayoutId id="2147483946" r:id="rId2"/>
    <p:sldLayoutId id="2147483947" r:id="rId3"/>
    <p:sldLayoutId id="2147483948" r:id="rId4"/>
    <p:sldLayoutId id="2147483949" r:id="rId5"/>
    <p:sldLayoutId id="2147483950" r:id="rId6"/>
    <p:sldLayoutId id="2147483951" r:id="rId7"/>
    <p:sldLayoutId id="2147483952" r:id="rId8"/>
    <p:sldLayoutId id="2147483953" r:id="rId9"/>
    <p:sldLayoutId id="2147483954" r:id="rId10"/>
    <p:sldLayoutId id="2147483955" r:id="rId11"/>
    <p:sldLayoutId id="2147483956" r:id="rId12"/>
    <p:sldLayoutId id="2147483957" r:id="rId13"/>
    <p:sldLayoutId id="2147483958" r:id="rId14"/>
    <p:sldLayoutId id="2147483959" r:id="rId15"/>
    <p:sldLayoutId id="2147483960" r:id="rId16"/>
    <p:sldLayoutId id="2147483961" r:id="rId17"/>
    <p:sldLayoutId id="2147483962" r:id="rId18"/>
    <p:sldLayoutId id="2147483969" r:id="rId19"/>
    <p:sldLayoutId id="2147483970" r:id="rId20"/>
    <p:sldLayoutId id="2147483963" r:id="rId21"/>
    <p:sldLayoutId id="2147483964" r:id="rId22"/>
    <p:sldLayoutId id="2147483966" r:id="rId23"/>
    <p:sldLayoutId id="2147483968" r:id="rId24"/>
  </p:sldLayoutIdLst>
  <p:hf sldNum="0" hdr="0" ftr="0" dt="0"/>
  <p:txStyles>
    <p:titleStyle>
      <a:lvl1pPr algn="l" defTabSz="1320715" rtl="0" eaLnBrk="1" latinLnBrk="0" hangingPunct="1">
        <a:lnSpc>
          <a:spcPct val="90000"/>
        </a:lnSpc>
        <a:spcBef>
          <a:spcPct val="0"/>
        </a:spcBef>
        <a:buNone/>
        <a:defRPr lang="en-US" sz="4800" b="1" kern="1200" dirty="0">
          <a:solidFill>
            <a:schemeClr val="accent1"/>
          </a:solidFill>
          <a:latin typeface="+mj-lt"/>
          <a:ea typeface="+mj-ea"/>
          <a:cs typeface="+mj-cs"/>
        </a:defRPr>
      </a:lvl1pPr>
    </p:titleStyle>
    <p:bodyStyle>
      <a:lvl1pPr marL="330180" indent="-330180" algn="l" defTabSz="1320715" rtl="0" eaLnBrk="1" latinLnBrk="0" hangingPunct="1">
        <a:lnSpc>
          <a:spcPct val="90000"/>
        </a:lnSpc>
        <a:spcBef>
          <a:spcPts val="1446"/>
        </a:spcBef>
        <a:buFont typeface="Arial" panose="020B0604020202020204" pitchFamily="34" charset="0"/>
        <a:buChar char="•"/>
        <a:defRPr sz="4000" kern="1200">
          <a:solidFill>
            <a:schemeClr val="tx1"/>
          </a:solidFill>
          <a:latin typeface="+mn-lt"/>
          <a:ea typeface="+mn-ea"/>
          <a:cs typeface="+mn-cs"/>
        </a:defRPr>
      </a:lvl1pPr>
      <a:lvl2pPr marL="990536" indent="-330180" algn="l" defTabSz="1320715" rtl="0" eaLnBrk="1" latinLnBrk="0" hangingPunct="1">
        <a:lnSpc>
          <a:spcPct val="90000"/>
        </a:lnSpc>
        <a:spcBef>
          <a:spcPts val="722"/>
        </a:spcBef>
        <a:buFont typeface="Arial" panose="020B0604020202020204" pitchFamily="34" charset="0"/>
        <a:buChar char="•"/>
        <a:defRPr sz="3200" kern="1200">
          <a:solidFill>
            <a:schemeClr val="tx1"/>
          </a:solidFill>
          <a:latin typeface="+mn-lt"/>
          <a:ea typeface="+mn-ea"/>
          <a:cs typeface="+mn-cs"/>
        </a:defRPr>
      </a:lvl2pPr>
      <a:lvl3pPr marL="1650894" indent="-330180" algn="l" defTabSz="1320715" rtl="0" eaLnBrk="1" latinLnBrk="0" hangingPunct="1">
        <a:lnSpc>
          <a:spcPct val="90000"/>
        </a:lnSpc>
        <a:spcBef>
          <a:spcPts val="722"/>
        </a:spcBef>
        <a:buFont typeface="Arial" panose="020B0604020202020204" pitchFamily="34" charset="0"/>
        <a:buChar char="•"/>
        <a:defRPr sz="2800" kern="1200">
          <a:solidFill>
            <a:schemeClr val="tx1"/>
          </a:solidFill>
          <a:latin typeface="+mn-lt"/>
          <a:ea typeface="+mn-ea"/>
          <a:cs typeface="+mn-cs"/>
        </a:defRPr>
      </a:lvl3pPr>
      <a:lvl4pPr marL="2311251" indent="-330180" algn="l" defTabSz="1320715" rtl="0" eaLnBrk="1" latinLnBrk="0" hangingPunct="1">
        <a:lnSpc>
          <a:spcPct val="90000"/>
        </a:lnSpc>
        <a:spcBef>
          <a:spcPts val="722"/>
        </a:spcBef>
        <a:buFont typeface="Arial" panose="020B0604020202020204" pitchFamily="34" charset="0"/>
        <a:buChar char="•"/>
        <a:defRPr sz="2400" kern="1200">
          <a:solidFill>
            <a:schemeClr val="tx1"/>
          </a:solidFill>
          <a:latin typeface="+mn-lt"/>
          <a:ea typeface="+mn-ea"/>
          <a:cs typeface="+mn-cs"/>
        </a:defRPr>
      </a:lvl4pPr>
      <a:lvl5pPr marL="2971610" indent="-330180" algn="l" defTabSz="1320715" rtl="0" eaLnBrk="1" latinLnBrk="0" hangingPunct="1">
        <a:lnSpc>
          <a:spcPct val="90000"/>
        </a:lnSpc>
        <a:spcBef>
          <a:spcPts val="722"/>
        </a:spcBef>
        <a:buFont typeface="Arial" panose="020B0604020202020204" pitchFamily="34" charset="0"/>
        <a:buChar char="•"/>
        <a:defRPr sz="2400" kern="1200">
          <a:solidFill>
            <a:schemeClr val="tx1"/>
          </a:solidFill>
          <a:latin typeface="+mn-lt"/>
          <a:ea typeface="+mn-ea"/>
          <a:cs typeface="+mn-cs"/>
        </a:defRPr>
      </a:lvl5pPr>
      <a:lvl6pPr marL="3631965" indent="-330180" algn="l" defTabSz="1320715" rtl="0" eaLnBrk="1" latinLnBrk="0" hangingPunct="1">
        <a:lnSpc>
          <a:spcPct val="90000"/>
        </a:lnSpc>
        <a:spcBef>
          <a:spcPts val="722"/>
        </a:spcBef>
        <a:buFont typeface="Arial" panose="020B0604020202020204" pitchFamily="34" charset="0"/>
        <a:buChar char="•"/>
        <a:defRPr sz="2601" kern="1200">
          <a:solidFill>
            <a:schemeClr val="tx1"/>
          </a:solidFill>
          <a:latin typeface="+mn-lt"/>
          <a:ea typeface="+mn-ea"/>
          <a:cs typeface="+mn-cs"/>
        </a:defRPr>
      </a:lvl6pPr>
      <a:lvl7pPr marL="4292325" indent="-330180" algn="l" defTabSz="1320715" rtl="0" eaLnBrk="1" latinLnBrk="0" hangingPunct="1">
        <a:lnSpc>
          <a:spcPct val="90000"/>
        </a:lnSpc>
        <a:spcBef>
          <a:spcPts val="722"/>
        </a:spcBef>
        <a:buFont typeface="Arial" panose="020B0604020202020204" pitchFamily="34" charset="0"/>
        <a:buChar char="•"/>
        <a:defRPr sz="2601" kern="1200">
          <a:solidFill>
            <a:schemeClr val="tx1"/>
          </a:solidFill>
          <a:latin typeface="+mn-lt"/>
          <a:ea typeface="+mn-ea"/>
          <a:cs typeface="+mn-cs"/>
        </a:defRPr>
      </a:lvl7pPr>
      <a:lvl8pPr marL="4952683" indent="-330180" algn="l" defTabSz="1320715" rtl="0" eaLnBrk="1" latinLnBrk="0" hangingPunct="1">
        <a:lnSpc>
          <a:spcPct val="90000"/>
        </a:lnSpc>
        <a:spcBef>
          <a:spcPts val="722"/>
        </a:spcBef>
        <a:buFont typeface="Arial" panose="020B0604020202020204" pitchFamily="34" charset="0"/>
        <a:buChar char="•"/>
        <a:defRPr sz="2601" kern="1200">
          <a:solidFill>
            <a:schemeClr val="tx1"/>
          </a:solidFill>
          <a:latin typeface="+mn-lt"/>
          <a:ea typeface="+mn-ea"/>
          <a:cs typeface="+mn-cs"/>
        </a:defRPr>
      </a:lvl8pPr>
      <a:lvl9pPr marL="5613040" indent="-330180" algn="l" defTabSz="1320715" rtl="0" eaLnBrk="1" latinLnBrk="0" hangingPunct="1">
        <a:lnSpc>
          <a:spcPct val="90000"/>
        </a:lnSpc>
        <a:spcBef>
          <a:spcPts val="722"/>
        </a:spcBef>
        <a:buFont typeface="Arial" panose="020B0604020202020204" pitchFamily="34" charset="0"/>
        <a:buChar char="•"/>
        <a:defRPr sz="2601" kern="1200">
          <a:solidFill>
            <a:schemeClr val="tx1"/>
          </a:solidFill>
          <a:latin typeface="+mn-lt"/>
          <a:ea typeface="+mn-ea"/>
          <a:cs typeface="+mn-cs"/>
        </a:defRPr>
      </a:lvl9pPr>
    </p:bodyStyle>
    <p:otherStyle>
      <a:defPPr>
        <a:defRPr lang="en-US"/>
      </a:defPPr>
      <a:lvl1pPr marL="0" algn="l" defTabSz="1320715" rtl="0" eaLnBrk="1" latinLnBrk="0" hangingPunct="1">
        <a:defRPr sz="2601" kern="1200">
          <a:solidFill>
            <a:schemeClr val="tx1"/>
          </a:solidFill>
          <a:latin typeface="+mn-lt"/>
          <a:ea typeface="+mn-ea"/>
          <a:cs typeface="+mn-cs"/>
        </a:defRPr>
      </a:lvl1pPr>
      <a:lvl2pPr marL="660357" algn="l" defTabSz="1320715" rtl="0" eaLnBrk="1" latinLnBrk="0" hangingPunct="1">
        <a:defRPr sz="2601" kern="1200">
          <a:solidFill>
            <a:schemeClr val="tx1"/>
          </a:solidFill>
          <a:latin typeface="+mn-lt"/>
          <a:ea typeface="+mn-ea"/>
          <a:cs typeface="+mn-cs"/>
        </a:defRPr>
      </a:lvl2pPr>
      <a:lvl3pPr marL="1320715" algn="l" defTabSz="1320715" rtl="0" eaLnBrk="1" latinLnBrk="0" hangingPunct="1">
        <a:defRPr sz="2601" kern="1200">
          <a:solidFill>
            <a:schemeClr val="tx1"/>
          </a:solidFill>
          <a:latin typeface="+mn-lt"/>
          <a:ea typeface="+mn-ea"/>
          <a:cs typeface="+mn-cs"/>
        </a:defRPr>
      </a:lvl3pPr>
      <a:lvl4pPr marL="1981074" algn="l" defTabSz="1320715" rtl="0" eaLnBrk="1" latinLnBrk="0" hangingPunct="1">
        <a:defRPr sz="2601" kern="1200">
          <a:solidFill>
            <a:schemeClr val="tx1"/>
          </a:solidFill>
          <a:latin typeface="+mn-lt"/>
          <a:ea typeface="+mn-ea"/>
          <a:cs typeface="+mn-cs"/>
        </a:defRPr>
      </a:lvl4pPr>
      <a:lvl5pPr marL="2641429" algn="l" defTabSz="1320715" rtl="0" eaLnBrk="1" latinLnBrk="0" hangingPunct="1">
        <a:defRPr sz="2601" kern="1200">
          <a:solidFill>
            <a:schemeClr val="tx1"/>
          </a:solidFill>
          <a:latin typeface="+mn-lt"/>
          <a:ea typeface="+mn-ea"/>
          <a:cs typeface="+mn-cs"/>
        </a:defRPr>
      </a:lvl5pPr>
      <a:lvl6pPr marL="3301789" algn="l" defTabSz="1320715" rtl="0" eaLnBrk="1" latinLnBrk="0" hangingPunct="1">
        <a:defRPr sz="2601" kern="1200">
          <a:solidFill>
            <a:schemeClr val="tx1"/>
          </a:solidFill>
          <a:latin typeface="+mn-lt"/>
          <a:ea typeface="+mn-ea"/>
          <a:cs typeface="+mn-cs"/>
        </a:defRPr>
      </a:lvl6pPr>
      <a:lvl7pPr marL="3962142" algn="l" defTabSz="1320715" rtl="0" eaLnBrk="1" latinLnBrk="0" hangingPunct="1">
        <a:defRPr sz="2601" kern="1200">
          <a:solidFill>
            <a:schemeClr val="tx1"/>
          </a:solidFill>
          <a:latin typeface="+mn-lt"/>
          <a:ea typeface="+mn-ea"/>
          <a:cs typeface="+mn-cs"/>
        </a:defRPr>
      </a:lvl7pPr>
      <a:lvl8pPr marL="4622502" algn="l" defTabSz="1320715" rtl="0" eaLnBrk="1" latinLnBrk="0" hangingPunct="1">
        <a:defRPr sz="2601" kern="1200">
          <a:solidFill>
            <a:schemeClr val="tx1"/>
          </a:solidFill>
          <a:latin typeface="+mn-lt"/>
          <a:ea typeface="+mn-ea"/>
          <a:cs typeface="+mn-cs"/>
        </a:defRPr>
      </a:lvl8pPr>
      <a:lvl9pPr marL="5282863" algn="l" defTabSz="1320715" rtl="0" eaLnBrk="1" latinLnBrk="0" hangingPunct="1">
        <a:defRPr sz="26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outhWest.RISERegionalMailbox@education.gov.uk" TargetMode="External"/><Relationship Id="rId2" Type="http://schemas.openxmlformats.org/officeDocument/2006/relationships/hyperlink" Target="https://www.gov.uk/government/publications/rise-school-improvement-resources-south-west/rise-south-west" TargetMode="External"/><Relationship Id="rId1" Type="http://schemas.openxmlformats.org/officeDocument/2006/relationships/slideLayout" Target="../slideLayouts/slideLayout19.xml"/><Relationship Id="rId6" Type="http://schemas.openxmlformats.org/officeDocument/2006/relationships/hyperlink" Target="https://www.gov.uk/government/publications/reception-improvement-offer" TargetMode="External"/><Relationship Id="rId5" Type="http://schemas.openxmlformats.org/officeDocument/2006/relationships/hyperlink" Target="https://www.gov.uk/government/publications/rise-support-for-inclusive-mainstream-education" TargetMode="External"/><Relationship Id="rId4" Type="http://schemas.openxmlformats.org/officeDocument/2006/relationships/hyperlink" Target="https://www.gov.uk/government/publications/rise-support-for-improving-attainment-in-school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8" Type="http://schemas.openxmlformats.org/officeDocument/2006/relationships/hyperlink" Target="mailto:infojurassic@woodroffe.dorset.sch.uk" TargetMode="External"/><Relationship Id="rId13" Type="http://schemas.openxmlformats.org/officeDocument/2006/relationships/hyperlink" Target="https://www.musiceducationhub.org/site/" TargetMode="External"/><Relationship Id="rId3" Type="http://schemas.openxmlformats.org/officeDocument/2006/relationships/hyperlink" Target="https://www.kernowenglishhub.co.uk/" TargetMode="External"/><Relationship Id="rId7" Type="http://schemas.openxmlformats.org/officeDocument/2006/relationships/hyperlink" Target="https://www.jurassicmaths.com/" TargetMode="External"/><Relationship Id="rId12" Type="http://schemas.openxmlformats.org/officeDocument/2006/relationships/hyperlink" Target="mailto:info@sw-ift.org.uk" TargetMode="External"/><Relationship Id="rId17" Type="http://schemas.openxmlformats.org/officeDocument/2006/relationships/hyperlink" Target="https://www.strongerpracticehubs.org.uk/hubs/sw/ey-sw-sph" TargetMode="External"/><Relationship Id="rId2" Type="http://schemas.openxmlformats.org/officeDocument/2006/relationships/hyperlink" Target="https://englishhub.education/features/about-the-hub" TargetMode="External"/><Relationship Id="rId16" Type="http://schemas.openxmlformats.org/officeDocument/2006/relationships/hyperlink" Target="mailto:hub@asoneperform.com" TargetMode="External"/><Relationship Id="rId1" Type="http://schemas.openxmlformats.org/officeDocument/2006/relationships/slideLayout" Target="../slideLayouts/slideLayout19.xml"/><Relationship Id="rId6" Type="http://schemas.openxmlformats.org/officeDocument/2006/relationships/hyperlink" Target="mailto:codemathshub@tpacademytrust.org" TargetMode="External"/><Relationship Id="rId11" Type="http://schemas.openxmlformats.org/officeDocument/2006/relationships/hyperlink" Target="https://www.sw-ift.org.uk/" TargetMode="External"/><Relationship Id="rId5" Type="http://schemas.openxmlformats.org/officeDocument/2006/relationships/hyperlink" Target="https://www.codemathshub.org.uk/?page_id=2085" TargetMode="External"/><Relationship Id="rId15" Type="http://schemas.openxmlformats.org/officeDocument/2006/relationships/hyperlink" Target="https://asoneperform.com/page/asone-hub-home" TargetMode="External"/><Relationship Id="rId10" Type="http://schemas.openxmlformats.org/officeDocument/2006/relationships/hyperlink" Target="mailto:hello@onecornwall.co.uk" TargetMode="External"/><Relationship Id="rId4" Type="http://schemas.openxmlformats.org/officeDocument/2006/relationships/hyperlink" Target="https://www.lapsw.co.uk/" TargetMode="External"/><Relationship Id="rId9" Type="http://schemas.openxmlformats.org/officeDocument/2006/relationships/hyperlink" Target="https://www.onecornwall.co.uk/" TargetMode="External"/><Relationship Id="rId14" Type="http://schemas.openxmlformats.org/officeDocument/2006/relationships/hyperlink" Target="mailto:musiceducationhub@devon.gov.uk"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researchschool.org.uk/cornwall" TargetMode="External"/><Relationship Id="rId7" Type="http://schemas.openxmlformats.org/officeDocument/2006/relationships/image" Target="../media/image14.png"/><Relationship Id="rId2" Type="http://schemas.openxmlformats.org/officeDocument/2006/relationships/hyperlink" Target="https://forms.office.com/pages/responsepage.aspx?id=yXfS-grGoU2187O4s0qC-RMWm645rJ1OkJopH3umcFZUMEVHTVZaSVYzVEpINjFQTFQxTVBOUVQzRS4u&amp;route=shorturl" TargetMode="External"/><Relationship Id="rId1" Type="http://schemas.openxmlformats.org/officeDocument/2006/relationships/slideLayout" Target="../slideLayouts/slideLayout19.xml"/><Relationship Id="rId6" Type="http://schemas.openxmlformats.org/officeDocument/2006/relationships/hyperlink" Target="https://www.eventbrite.co.uk/e/sw-year-6-raising-attainment-conference-tickets-1982279043982?utm_experiment=test_share_listing&amp;aff=ebdsshios&amp;sg=968981d003fe7fa90ff8dae2548bcde58621990fd69805e39399659f6dd392fea7987f6753cdbb59be3308a37b9b6112d810cabac7a798b9d74181ddfd1631e84bcef5fcde4b2e1667cb9945" TargetMode="External"/><Relationship Id="rId5" Type="http://schemas.openxmlformats.org/officeDocument/2006/relationships/hyperlink" Target="https://www.eventbrite.co.uk/e/rise-school-attendance-and-attainment-conference-for-primary-leaders-tickets-1981161703988?aff=oddtdtcreatorI" TargetMode="External"/><Relationship Id="rId4" Type="http://schemas.openxmlformats.org/officeDocument/2006/relationships/hyperlink" Target="https://researchschool.org.uk/devon"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mailto:jonathan.bishop@tcat.education" TargetMode="External"/><Relationship Id="rId7" Type="http://schemas.openxmlformats.org/officeDocument/2006/relationships/hyperlink" Target="https://viewyourdata.education.gov.uk/" TargetMode="External"/><Relationship Id="rId2" Type="http://schemas.openxmlformats.org/officeDocument/2006/relationships/hyperlink" Target="https://www.eventbrite.com/e/rise-focus-on-mainstream-inclusion-conference-south-west-tickets-1980002290150?aff=odcleoeventsincollection&amp;keep_tld=1" TargetMode="External"/><Relationship Id="rId1" Type="http://schemas.openxmlformats.org/officeDocument/2006/relationships/slideLayout" Target="../slideLayouts/slideLayout19.xml"/><Relationship Id="rId6" Type="http://schemas.openxmlformats.org/officeDocument/2006/relationships/hyperlink" Target="https://www.gov.uk/guidance/compare-your-good-level-of-development-gld-data#how-to-access-your-report" TargetMode="External"/><Relationship Id="rId5" Type="http://schemas.openxmlformats.org/officeDocument/2006/relationships/hyperlink" Target="https://fft.org.uk/literacy/unlocking-reading/" TargetMode="External"/><Relationship Id="rId4" Type="http://schemas.openxmlformats.org/officeDocument/2006/relationships/hyperlink" Target="https://vimeo.com/1154959490/00dd6aaad4"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cid:image001.png@01DC9B91.86F4DDF0" TargetMode="External"/><Relationship Id="rId2" Type="http://schemas.openxmlformats.org/officeDocument/2006/relationships/image" Target="../media/image15.pn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181B85EB-402C-0D58-6385-5DD4507B3246}"/>
              </a:ext>
            </a:extLst>
          </p:cNvPr>
          <p:cNvSpPr>
            <a:spLocks noGrp="1"/>
          </p:cNvSpPr>
          <p:nvPr>
            <p:ph type="title"/>
          </p:nvPr>
        </p:nvSpPr>
        <p:spPr/>
        <p:txBody>
          <a:bodyPr/>
          <a:lstStyle/>
          <a:p>
            <a:r>
              <a:rPr lang="en-GB" sz="2400" dirty="0"/>
              <a:t>RISE Overview (February 2026)</a:t>
            </a:r>
          </a:p>
        </p:txBody>
      </p:sp>
      <p:sp>
        <p:nvSpPr>
          <p:cNvPr id="7" name="Content Placeholder 4">
            <a:extLst>
              <a:ext uri="{FF2B5EF4-FFF2-40B4-BE49-F238E27FC236}">
                <a16:creationId xmlns:a16="http://schemas.microsoft.com/office/drawing/2014/main" id="{DF615E8C-4EC4-5A89-1CE1-A5CDDCC78521}"/>
              </a:ext>
            </a:extLst>
          </p:cNvPr>
          <p:cNvSpPr txBox="1">
            <a:spLocks/>
          </p:cNvSpPr>
          <p:nvPr/>
        </p:nvSpPr>
        <p:spPr>
          <a:xfrm>
            <a:off x="143828" y="5181600"/>
            <a:ext cx="3194936" cy="3947261"/>
          </a:xfrm>
          <a:prstGeom prst="rect">
            <a:avLst/>
          </a:prstGeom>
        </p:spPr>
        <p:txBody>
          <a:bodyPr vert="horz" lIns="91440" tIns="45720" rIns="91440" bIns="45720" rtlCol="0">
            <a:normAutofit/>
          </a:bodyPr>
          <a:lstStyle>
            <a:lvl1pPr marL="330180" indent="-330180" algn="l" defTabSz="1320715" rtl="0" eaLnBrk="1" latinLnBrk="0" hangingPunct="1">
              <a:lnSpc>
                <a:spcPct val="90000"/>
              </a:lnSpc>
              <a:spcBef>
                <a:spcPts val="1446"/>
              </a:spcBef>
              <a:buFont typeface="Arial" panose="020B0604020202020204" pitchFamily="34" charset="0"/>
              <a:buChar char="•"/>
              <a:defRPr sz="4000" kern="1200">
                <a:solidFill>
                  <a:schemeClr val="tx1"/>
                </a:solidFill>
                <a:latin typeface="+mn-lt"/>
                <a:ea typeface="+mn-ea"/>
                <a:cs typeface="+mn-cs"/>
              </a:defRPr>
            </a:lvl1pPr>
            <a:lvl2pPr marL="990536" indent="-330180" algn="l" defTabSz="1320715" rtl="0" eaLnBrk="1" latinLnBrk="0" hangingPunct="1">
              <a:lnSpc>
                <a:spcPct val="90000"/>
              </a:lnSpc>
              <a:spcBef>
                <a:spcPts val="722"/>
              </a:spcBef>
              <a:buFont typeface="Arial" panose="020B0604020202020204" pitchFamily="34" charset="0"/>
              <a:buChar char="•"/>
              <a:defRPr sz="3200" kern="1200">
                <a:solidFill>
                  <a:schemeClr val="tx1"/>
                </a:solidFill>
                <a:latin typeface="+mn-lt"/>
                <a:ea typeface="+mn-ea"/>
                <a:cs typeface="+mn-cs"/>
              </a:defRPr>
            </a:lvl2pPr>
            <a:lvl3pPr marL="1650894" indent="-330180" algn="l" defTabSz="1320715" rtl="0" eaLnBrk="1" latinLnBrk="0" hangingPunct="1">
              <a:lnSpc>
                <a:spcPct val="90000"/>
              </a:lnSpc>
              <a:spcBef>
                <a:spcPts val="722"/>
              </a:spcBef>
              <a:buFont typeface="Arial" panose="020B0604020202020204" pitchFamily="34" charset="0"/>
              <a:buChar char="•"/>
              <a:defRPr sz="2800" kern="1200">
                <a:solidFill>
                  <a:schemeClr val="tx1"/>
                </a:solidFill>
                <a:latin typeface="+mn-lt"/>
                <a:ea typeface="+mn-ea"/>
                <a:cs typeface="+mn-cs"/>
              </a:defRPr>
            </a:lvl3pPr>
            <a:lvl4pPr marL="2311251" indent="-330180" algn="l" defTabSz="1320715" rtl="0" eaLnBrk="1" latinLnBrk="0" hangingPunct="1">
              <a:lnSpc>
                <a:spcPct val="90000"/>
              </a:lnSpc>
              <a:spcBef>
                <a:spcPts val="722"/>
              </a:spcBef>
              <a:buFont typeface="Arial" panose="020B0604020202020204" pitchFamily="34" charset="0"/>
              <a:buChar char="•"/>
              <a:defRPr sz="2400" kern="1200">
                <a:solidFill>
                  <a:schemeClr val="tx1"/>
                </a:solidFill>
                <a:latin typeface="+mn-lt"/>
                <a:ea typeface="+mn-ea"/>
                <a:cs typeface="+mn-cs"/>
              </a:defRPr>
            </a:lvl4pPr>
            <a:lvl5pPr marL="2971610" indent="-330180" algn="l" defTabSz="1320715" rtl="0" eaLnBrk="1" latinLnBrk="0" hangingPunct="1">
              <a:lnSpc>
                <a:spcPct val="90000"/>
              </a:lnSpc>
              <a:spcBef>
                <a:spcPts val="722"/>
              </a:spcBef>
              <a:buFont typeface="Arial" panose="020B0604020202020204" pitchFamily="34" charset="0"/>
              <a:buChar char="•"/>
              <a:defRPr sz="2400" kern="1200">
                <a:solidFill>
                  <a:schemeClr val="tx1"/>
                </a:solidFill>
                <a:latin typeface="+mn-lt"/>
                <a:ea typeface="+mn-ea"/>
                <a:cs typeface="+mn-cs"/>
              </a:defRPr>
            </a:lvl5pPr>
            <a:lvl6pPr marL="3631965" indent="-330180" algn="l" defTabSz="1320715" rtl="0" eaLnBrk="1" latinLnBrk="0" hangingPunct="1">
              <a:lnSpc>
                <a:spcPct val="90000"/>
              </a:lnSpc>
              <a:spcBef>
                <a:spcPts val="722"/>
              </a:spcBef>
              <a:buFont typeface="Arial" panose="020B0604020202020204" pitchFamily="34" charset="0"/>
              <a:buChar char="•"/>
              <a:defRPr sz="2601" kern="1200">
                <a:solidFill>
                  <a:schemeClr val="tx1"/>
                </a:solidFill>
                <a:latin typeface="+mn-lt"/>
                <a:ea typeface="+mn-ea"/>
                <a:cs typeface="+mn-cs"/>
              </a:defRPr>
            </a:lvl6pPr>
            <a:lvl7pPr marL="4292325" indent="-330180" algn="l" defTabSz="1320715" rtl="0" eaLnBrk="1" latinLnBrk="0" hangingPunct="1">
              <a:lnSpc>
                <a:spcPct val="90000"/>
              </a:lnSpc>
              <a:spcBef>
                <a:spcPts val="722"/>
              </a:spcBef>
              <a:buFont typeface="Arial" panose="020B0604020202020204" pitchFamily="34" charset="0"/>
              <a:buChar char="•"/>
              <a:defRPr sz="2601" kern="1200">
                <a:solidFill>
                  <a:schemeClr val="tx1"/>
                </a:solidFill>
                <a:latin typeface="+mn-lt"/>
                <a:ea typeface="+mn-ea"/>
                <a:cs typeface="+mn-cs"/>
              </a:defRPr>
            </a:lvl7pPr>
            <a:lvl8pPr marL="4952683" indent="-330180" algn="l" defTabSz="1320715" rtl="0" eaLnBrk="1" latinLnBrk="0" hangingPunct="1">
              <a:lnSpc>
                <a:spcPct val="90000"/>
              </a:lnSpc>
              <a:spcBef>
                <a:spcPts val="722"/>
              </a:spcBef>
              <a:buFont typeface="Arial" panose="020B0604020202020204" pitchFamily="34" charset="0"/>
              <a:buChar char="•"/>
              <a:defRPr sz="2601" kern="1200">
                <a:solidFill>
                  <a:schemeClr val="tx1"/>
                </a:solidFill>
                <a:latin typeface="+mn-lt"/>
                <a:ea typeface="+mn-ea"/>
                <a:cs typeface="+mn-cs"/>
              </a:defRPr>
            </a:lvl8pPr>
            <a:lvl9pPr marL="5613040" indent="-330180" algn="l" defTabSz="1320715" rtl="0" eaLnBrk="1" latinLnBrk="0" hangingPunct="1">
              <a:lnSpc>
                <a:spcPct val="90000"/>
              </a:lnSpc>
              <a:spcBef>
                <a:spcPts val="722"/>
              </a:spcBef>
              <a:buFont typeface="Arial" panose="020B0604020202020204" pitchFamily="34" charset="0"/>
              <a:buChar char="•"/>
              <a:defRPr sz="2601" kern="1200">
                <a:solidFill>
                  <a:schemeClr val="tx1"/>
                </a:solidFill>
                <a:latin typeface="+mn-lt"/>
                <a:ea typeface="+mn-ea"/>
                <a:cs typeface="+mn-cs"/>
              </a:defRPr>
            </a:lvl9pPr>
          </a:lstStyle>
          <a:p>
            <a:endParaRPr lang="en-GB" dirty="0"/>
          </a:p>
        </p:txBody>
      </p:sp>
      <p:sp>
        <p:nvSpPr>
          <p:cNvPr id="4" name="TextBox 3">
            <a:extLst>
              <a:ext uri="{FF2B5EF4-FFF2-40B4-BE49-F238E27FC236}">
                <a16:creationId xmlns:a16="http://schemas.microsoft.com/office/drawing/2014/main" id="{1ECBCCB5-878B-953E-C589-249FD7FA7A11}"/>
              </a:ext>
            </a:extLst>
          </p:cNvPr>
          <p:cNvSpPr txBox="1"/>
          <p:nvPr/>
        </p:nvSpPr>
        <p:spPr>
          <a:xfrm>
            <a:off x="685800" y="1766975"/>
            <a:ext cx="5486400" cy="7725192"/>
          </a:xfrm>
          <a:prstGeom prst="rect">
            <a:avLst/>
          </a:prstGeom>
          <a:noFill/>
        </p:spPr>
        <p:txBody>
          <a:bodyPr wrap="square" rtlCol="0">
            <a:spAutoFit/>
          </a:bodyPr>
          <a:lstStyle/>
          <a:p>
            <a:r>
              <a:rPr lang="en-GB" sz="1200" dirty="0"/>
              <a:t>The </a:t>
            </a:r>
            <a:r>
              <a:rPr lang="en-GB" sz="1200" b="1" dirty="0"/>
              <a:t>Regional Improvement for Standards and Excellence (RISE)</a:t>
            </a:r>
            <a:r>
              <a:rPr lang="en-GB" sz="1200" dirty="0"/>
              <a:t> programme supports schools to improve through two complementary strands:</a:t>
            </a:r>
          </a:p>
          <a:p>
            <a:endParaRPr lang="en-GB" sz="1200" dirty="0"/>
          </a:p>
          <a:p>
            <a:pPr marL="628650" lvl="1" indent="-171450">
              <a:buFont typeface="Arial" panose="020B0604020202020204" pitchFamily="34" charset="0"/>
              <a:buChar char="•"/>
            </a:pPr>
            <a:r>
              <a:rPr lang="en-GB" sz="1200" b="1" dirty="0"/>
              <a:t>RISE Targeted</a:t>
            </a:r>
            <a:r>
              <a:rPr lang="en-GB" sz="1200" dirty="0"/>
              <a:t> – bespoke intervention for schools facing the greatest challenges, driven by Ofsted outcomes.</a:t>
            </a:r>
          </a:p>
          <a:p>
            <a:pPr marL="628650" lvl="1" indent="-171450">
              <a:buFont typeface="Arial" panose="020B0604020202020204" pitchFamily="34" charset="0"/>
              <a:buChar char="•"/>
            </a:pPr>
            <a:r>
              <a:rPr lang="en-GB" sz="1200" b="1" dirty="0"/>
              <a:t>RISE Universal</a:t>
            </a:r>
            <a:r>
              <a:rPr lang="en-GB" sz="1200" dirty="0"/>
              <a:t> – support for </a:t>
            </a:r>
            <a:r>
              <a:rPr lang="en-GB" sz="1200" i="1" dirty="0"/>
              <a:t>all</a:t>
            </a:r>
            <a:r>
              <a:rPr lang="en-GB" sz="1200" dirty="0"/>
              <a:t> schools and trusts to collaborate, learn from strong practice, diagnose needs and access improvement support.</a:t>
            </a:r>
          </a:p>
          <a:p>
            <a:endParaRPr lang="en-GB" sz="1200" dirty="0"/>
          </a:p>
          <a:p>
            <a:r>
              <a:rPr lang="en-GB" sz="1200" dirty="0"/>
              <a:t>RISE aims to ensure every school and its responsible body can navigate an effective path to improvement by drawing on the right support, partnerships and local expertise.</a:t>
            </a:r>
          </a:p>
          <a:p>
            <a:endParaRPr lang="en-GB" sz="1200" dirty="0"/>
          </a:p>
          <a:p>
            <a:r>
              <a:rPr lang="en-GB" sz="1200" dirty="0"/>
              <a:t>For more information on the programme please visit: </a:t>
            </a:r>
            <a:r>
              <a:rPr lang="en-GB" sz="1200" u="sng" dirty="0">
                <a:hlinkClick r:id="rId2"/>
              </a:rPr>
              <a:t>RISE: South West - GOV.UK</a:t>
            </a:r>
            <a:r>
              <a:rPr lang="en-GB" sz="1200" dirty="0"/>
              <a:t> or contact </a:t>
            </a:r>
            <a:r>
              <a:rPr lang="en-GB" sz="1200" u="sng" dirty="0">
                <a:hlinkClick r:id="rId3"/>
              </a:rPr>
              <a:t>SouthWest.RISERegionalMailbox@education.gov.uk</a:t>
            </a:r>
            <a:endParaRPr lang="en-GB" sz="1200" dirty="0"/>
          </a:p>
          <a:p>
            <a:r>
              <a:rPr lang="en-GB" sz="1200" b="1" dirty="0"/>
              <a:t> </a:t>
            </a:r>
          </a:p>
          <a:p>
            <a:r>
              <a:rPr lang="en-GB" sz="1400" b="1" dirty="0">
                <a:solidFill>
                  <a:srgbClr val="104F75"/>
                </a:solidFill>
              </a:rPr>
              <a:t>RISE Priorities</a:t>
            </a:r>
          </a:p>
          <a:p>
            <a:endParaRPr lang="en-GB" sz="1200" b="1" dirty="0">
              <a:solidFill>
                <a:srgbClr val="104F75"/>
              </a:solidFill>
            </a:endParaRPr>
          </a:p>
          <a:p>
            <a:r>
              <a:rPr lang="en-GB" sz="1200" dirty="0"/>
              <a:t>Links to guidance pages on each of the 4 RISE national priority areas:</a:t>
            </a:r>
          </a:p>
          <a:p>
            <a:r>
              <a:rPr lang="en-GB" sz="1200" u="sng" dirty="0">
                <a:hlinkClick r:id="rId4"/>
              </a:rPr>
              <a:t>RISE support for improving attainment in schools</a:t>
            </a:r>
            <a:endParaRPr lang="en-GB" sz="1200" dirty="0"/>
          </a:p>
          <a:p>
            <a:r>
              <a:rPr lang="en-GB" sz="1200" u="sng" dirty="0">
                <a:hlinkClick r:id="rId5"/>
              </a:rPr>
              <a:t>RISE support for improving attendance in schools</a:t>
            </a:r>
            <a:endParaRPr lang="en-GB" sz="1200" dirty="0"/>
          </a:p>
          <a:p>
            <a:r>
              <a:rPr lang="en-GB" sz="1200" u="sng" dirty="0">
                <a:hlinkClick r:id="rId5"/>
              </a:rPr>
              <a:t>RISE support for inclusive mainstream education</a:t>
            </a:r>
            <a:endParaRPr lang="en-GB" sz="1200" dirty="0"/>
          </a:p>
          <a:p>
            <a:r>
              <a:rPr lang="en-GB" sz="1200" u="sng" dirty="0">
                <a:hlinkClick r:id="rId6"/>
              </a:rPr>
              <a:t>RISE support for reception improvement</a:t>
            </a:r>
            <a:endParaRPr lang="en-GB" sz="1200" dirty="0"/>
          </a:p>
          <a:p>
            <a:r>
              <a:rPr lang="en-GB" sz="1200" dirty="0"/>
              <a:t> </a:t>
            </a:r>
          </a:p>
          <a:p>
            <a:r>
              <a:rPr lang="en-GB" sz="1400" b="1" dirty="0">
                <a:solidFill>
                  <a:srgbClr val="104F75"/>
                </a:solidFill>
              </a:rPr>
              <a:t>RISE Targeted Support</a:t>
            </a:r>
          </a:p>
          <a:p>
            <a:endParaRPr lang="en-GB" sz="1200" b="1" dirty="0">
              <a:solidFill>
                <a:srgbClr val="104F75"/>
              </a:solidFill>
            </a:endParaRPr>
          </a:p>
          <a:p>
            <a:r>
              <a:rPr lang="en-GB" sz="1200" dirty="0"/>
              <a:t>Targeted support can provide 12–24 months of bespoke improvement work for schools eligible through Ofsted inspection outcomes and assessed by a RISE Adviser to be needed. This includes accessing support from a supporting organisation which would be a high‑quality MATs, LA partnerships and other improvement organisations.</a:t>
            </a:r>
          </a:p>
          <a:p>
            <a:endParaRPr lang="en-GB" sz="1200" b="1" dirty="0"/>
          </a:p>
          <a:p>
            <a:r>
              <a:rPr lang="en-GB" sz="1200" b="1" dirty="0"/>
              <a:t>New Eligibility Criteria</a:t>
            </a:r>
            <a:endParaRPr lang="en-GB" sz="1200" dirty="0"/>
          </a:p>
          <a:p>
            <a:r>
              <a:rPr lang="en-GB" sz="1200" dirty="0"/>
              <a:t>Schools become eligible when under the new Ofsted framework:</a:t>
            </a:r>
          </a:p>
          <a:p>
            <a:pPr lvl="0"/>
            <a:r>
              <a:rPr lang="en-GB" sz="1200" dirty="0"/>
              <a:t>they receive an attention needed rating against leadership and governance, and which were graded below good - or equivalent - at their previous Ofsted inspection</a:t>
            </a:r>
            <a:r>
              <a:rPr lang="en-US" sz="1200" dirty="0"/>
              <a:t>. </a:t>
            </a:r>
          </a:p>
          <a:p>
            <a:pPr lvl="0"/>
            <a:endParaRPr lang="en-GB" sz="1200" dirty="0"/>
          </a:p>
          <a:p>
            <a:pPr lvl="0"/>
            <a:r>
              <a:rPr lang="en-US" sz="1200" dirty="0"/>
              <a:t>From September 2026, schools judged as Requiring significant improvement will be eligible.</a:t>
            </a:r>
            <a:endParaRPr lang="en-GB" sz="1200" dirty="0"/>
          </a:p>
          <a:p>
            <a:endParaRPr lang="en-GB" sz="1200" dirty="0"/>
          </a:p>
        </p:txBody>
      </p:sp>
    </p:spTree>
    <p:extLst>
      <p:ext uri="{BB962C8B-B14F-4D97-AF65-F5344CB8AC3E}">
        <p14:creationId xmlns:p14="http://schemas.microsoft.com/office/powerpoint/2010/main" val="8477034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FED48-0F7B-872F-6467-8934C8902F7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42BAC39-34F4-64C5-3D3E-79A4B52734A5}"/>
              </a:ext>
            </a:extLst>
          </p:cNvPr>
          <p:cNvSpPr>
            <a:spLocks noGrp="1"/>
          </p:cNvSpPr>
          <p:nvPr>
            <p:ph type="title"/>
          </p:nvPr>
        </p:nvSpPr>
        <p:spPr/>
        <p:txBody>
          <a:bodyPr/>
          <a:lstStyle/>
          <a:p>
            <a:r>
              <a:rPr lang="en-GB" sz="2400" dirty="0"/>
              <a:t>RISE Overview (February 2026)</a:t>
            </a:r>
          </a:p>
        </p:txBody>
      </p:sp>
      <p:sp>
        <p:nvSpPr>
          <p:cNvPr id="7" name="Content Placeholder 4">
            <a:extLst>
              <a:ext uri="{FF2B5EF4-FFF2-40B4-BE49-F238E27FC236}">
                <a16:creationId xmlns:a16="http://schemas.microsoft.com/office/drawing/2014/main" id="{9154061F-C8C6-6257-0F58-3DEA6C1E63A0}"/>
              </a:ext>
            </a:extLst>
          </p:cNvPr>
          <p:cNvSpPr txBox="1">
            <a:spLocks/>
          </p:cNvSpPr>
          <p:nvPr/>
        </p:nvSpPr>
        <p:spPr>
          <a:xfrm>
            <a:off x="143828" y="5181600"/>
            <a:ext cx="3194936" cy="3947261"/>
          </a:xfrm>
          <a:prstGeom prst="rect">
            <a:avLst/>
          </a:prstGeom>
        </p:spPr>
        <p:txBody>
          <a:bodyPr vert="horz" lIns="91440" tIns="45720" rIns="91440" bIns="45720" rtlCol="0">
            <a:normAutofit/>
          </a:bodyPr>
          <a:lstStyle>
            <a:lvl1pPr marL="330180" indent="-330180" algn="l" defTabSz="1320715" rtl="0" eaLnBrk="1" latinLnBrk="0" hangingPunct="1">
              <a:lnSpc>
                <a:spcPct val="90000"/>
              </a:lnSpc>
              <a:spcBef>
                <a:spcPts val="1446"/>
              </a:spcBef>
              <a:buFont typeface="Arial" panose="020B0604020202020204" pitchFamily="34" charset="0"/>
              <a:buChar char="•"/>
              <a:defRPr sz="4000" kern="1200">
                <a:solidFill>
                  <a:schemeClr val="tx1"/>
                </a:solidFill>
                <a:latin typeface="+mn-lt"/>
                <a:ea typeface="+mn-ea"/>
                <a:cs typeface="+mn-cs"/>
              </a:defRPr>
            </a:lvl1pPr>
            <a:lvl2pPr marL="990536" indent="-330180" algn="l" defTabSz="1320715" rtl="0" eaLnBrk="1" latinLnBrk="0" hangingPunct="1">
              <a:lnSpc>
                <a:spcPct val="90000"/>
              </a:lnSpc>
              <a:spcBef>
                <a:spcPts val="722"/>
              </a:spcBef>
              <a:buFont typeface="Arial" panose="020B0604020202020204" pitchFamily="34" charset="0"/>
              <a:buChar char="•"/>
              <a:defRPr sz="3200" kern="1200">
                <a:solidFill>
                  <a:schemeClr val="tx1"/>
                </a:solidFill>
                <a:latin typeface="+mn-lt"/>
                <a:ea typeface="+mn-ea"/>
                <a:cs typeface="+mn-cs"/>
              </a:defRPr>
            </a:lvl2pPr>
            <a:lvl3pPr marL="1650894" indent="-330180" algn="l" defTabSz="1320715" rtl="0" eaLnBrk="1" latinLnBrk="0" hangingPunct="1">
              <a:lnSpc>
                <a:spcPct val="90000"/>
              </a:lnSpc>
              <a:spcBef>
                <a:spcPts val="722"/>
              </a:spcBef>
              <a:buFont typeface="Arial" panose="020B0604020202020204" pitchFamily="34" charset="0"/>
              <a:buChar char="•"/>
              <a:defRPr sz="2800" kern="1200">
                <a:solidFill>
                  <a:schemeClr val="tx1"/>
                </a:solidFill>
                <a:latin typeface="+mn-lt"/>
                <a:ea typeface="+mn-ea"/>
                <a:cs typeface="+mn-cs"/>
              </a:defRPr>
            </a:lvl3pPr>
            <a:lvl4pPr marL="2311251" indent="-330180" algn="l" defTabSz="1320715" rtl="0" eaLnBrk="1" latinLnBrk="0" hangingPunct="1">
              <a:lnSpc>
                <a:spcPct val="90000"/>
              </a:lnSpc>
              <a:spcBef>
                <a:spcPts val="722"/>
              </a:spcBef>
              <a:buFont typeface="Arial" panose="020B0604020202020204" pitchFamily="34" charset="0"/>
              <a:buChar char="•"/>
              <a:defRPr sz="2400" kern="1200">
                <a:solidFill>
                  <a:schemeClr val="tx1"/>
                </a:solidFill>
                <a:latin typeface="+mn-lt"/>
                <a:ea typeface="+mn-ea"/>
                <a:cs typeface="+mn-cs"/>
              </a:defRPr>
            </a:lvl4pPr>
            <a:lvl5pPr marL="2971610" indent="-330180" algn="l" defTabSz="1320715" rtl="0" eaLnBrk="1" latinLnBrk="0" hangingPunct="1">
              <a:lnSpc>
                <a:spcPct val="90000"/>
              </a:lnSpc>
              <a:spcBef>
                <a:spcPts val="722"/>
              </a:spcBef>
              <a:buFont typeface="Arial" panose="020B0604020202020204" pitchFamily="34" charset="0"/>
              <a:buChar char="•"/>
              <a:defRPr sz="2400" kern="1200">
                <a:solidFill>
                  <a:schemeClr val="tx1"/>
                </a:solidFill>
                <a:latin typeface="+mn-lt"/>
                <a:ea typeface="+mn-ea"/>
                <a:cs typeface="+mn-cs"/>
              </a:defRPr>
            </a:lvl5pPr>
            <a:lvl6pPr marL="3631965" indent="-330180" algn="l" defTabSz="1320715" rtl="0" eaLnBrk="1" latinLnBrk="0" hangingPunct="1">
              <a:lnSpc>
                <a:spcPct val="90000"/>
              </a:lnSpc>
              <a:spcBef>
                <a:spcPts val="722"/>
              </a:spcBef>
              <a:buFont typeface="Arial" panose="020B0604020202020204" pitchFamily="34" charset="0"/>
              <a:buChar char="•"/>
              <a:defRPr sz="2601" kern="1200">
                <a:solidFill>
                  <a:schemeClr val="tx1"/>
                </a:solidFill>
                <a:latin typeface="+mn-lt"/>
                <a:ea typeface="+mn-ea"/>
                <a:cs typeface="+mn-cs"/>
              </a:defRPr>
            </a:lvl6pPr>
            <a:lvl7pPr marL="4292325" indent="-330180" algn="l" defTabSz="1320715" rtl="0" eaLnBrk="1" latinLnBrk="0" hangingPunct="1">
              <a:lnSpc>
                <a:spcPct val="90000"/>
              </a:lnSpc>
              <a:spcBef>
                <a:spcPts val="722"/>
              </a:spcBef>
              <a:buFont typeface="Arial" panose="020B0604020202020204" pitchFamily="34" charset="0"/>
              <a:buChar char="•"/>
              <a:defRPr sz="2601" kern="1200">
                <a:solidFill>
                  <a:schemeClr val="tx1"/>
                </a:solidFill>
                <a:latin typeface="+mn-lt"/>
                <a:ea typeface="+mn-ea"/>
                <a:cs typeface="+mn-cs"/>
              </a:defRPr>
            </a:lvl7pPr>
            <a:lvl8pPr marL="4952683" indent="-330180" algn="l" defTabSz="1320715" rtl="0" eaLnBrk="1" latinLnBrk="0" hangingPunct="1">
              <a:lnSpc>
                <a:spcPct val="90000"/>
              </a:lnSpc>
              <a:spcBef>
                <a:spcPts val="722"/>
              </a:spcBef>
              <a:buFont typeface="Arial" panose="020B0604020202020204" pitchFamily="34" charset="0"/>
              <a:buChar char="•"/>
              <a:defRPr sz="2601" kern="1200">
                <a:solidFill>
                  <a:schemeClr val="tx1"/>
                </a:solidFill>
                <a:latin typeface="+mn-lt"/>
                <a:ea typeface="+mn-ea"/>
                <a:cs typeface="+mn-cs"/>
              </a:defRPr>
            </a:lvl8pPr>
            <a:lvl9pPr marL="5613040" indent="-330180" algn="l" defTabSz="1320715" rtl="0" eaLnBrk="1" latinLnBrk="0" hangingPunct="1">
              <a:lnSpc>
                <a:spcPct val="90000"/>
              </a:lnSpc>
              <a:spcBef>
                <a:spcPts val="722"/>
              </a:spcBef>
              <a:buFont typeface="Arial" panose="020B0604020202020204" pitchFamily="34" charset="0"/>
              <a:buChar char="•"/>
              <a:defRPr sz="2601" kern="1200">
                <a:solidFill>
                  <a:schemeClr val="tx1"/>
                </a:solidFill>
                <a:latin typeface="+mn-lt"/>
                <a:ea typeface="+mn-ea"/>
                <a:cs typeface="+mn-cs"/>
              </a:defRPr>
            </a:lvl9pPr>
          </a:lstStyle>
          <a:p>
            <a:endParaRPr lang="en-GB"/>
          </a:p>
        </p:txBody>
      </p:sp>
      <p:sp>
        <p:nvSpPr>
          <p:cNvPr id="4" name="TextBox 3">
            <a:extLst>
              <a:ext uri="{FF2B5EF4-FFF2-40B4-BE49-F238E27FC236}">
                <a16:creationId xmlns:a16="http://schemas.microsoft.com/office/drawing/2014/main" id="{D30C55E1-14E8-5F77-94F0-8AAAA8B3A641}"/>
              </a:ext>
            </a:extLst>
          </p:cNvPr>
          <p:cNvSpPr txBox="1"/>
          <p:nvPr/>
        </p:nvSpPr>
        <p:spPr>
          <a:xfrm>
            <a:off x="685800" y="2019222"/>
            <a:ext cx="5486400" cy="6740307"/>
          </a:xfrm>
          <a:prstGeom prst="rect">
            <a:avLst/>
          </a:prstGeom>
          <a:noFill/>
        </p:spPr>
        <p:txBody>
          <a:bodyPr wrap="square" rtlCol="0">
            <a:spAutoFit/>
          </a:bodyPr>
          <a:lstStyle/>
          <a:p>
            <a:r>
              <a:rPr lang="en-GB" sz="1200" b="1" dirty="0"/>
              <a:t>How Targeted RISE Works</a:t>
            </a:r>
          </a:p>
          <a:p>
            <a:endParaRPr lang="en-GB" sz="1200" dirty="0"/>
          </a:p>
          <a:p>
            <a:pPr marL="685800" lvl="1" indent="-228600">
              <a:buFont typeface="+mj-lt"/>
              <a:buAutoNum type="arabicPeriod"/>
            </a:pPr>
            <a:r>
              <a:rPr lang="en-GB" sz="1200" b="1" dirty="0"/>
              <a:t>Identify</a:t>
            </a:r>
            <a:r>
              <a:rPr lang="en-GB" sz="1200" dirty="0"/>
              <a:t> – Ofsted outcome triggers eligibility.</a:t>
            </a:r>
          </a:p>
          <a:p>
            <a:pPr marL="685800" lvl="1" indent="-228600">
              <a:buFont typeface="+mj-lt"/>
              <a:buAutoNum type="arabicPeriod"/>
            </a:pPr>
            <a:r>
              <a:rPr lang="en-GB" sz="1200" b="1" dirty="0"/>
              <a:t>Initial diagnosis</a:t>
            </a:r>
            <a:r>
              <a:rPr lang="en-GB" sz="1200" dirty="0"/>
              <a:t> – RISE adviser assesses needs and Responsible Body (MAT or LA) capacity. NB at this stage some schools will not progress to matching.</a:t>
            </a:r>
          </a:p>
          <a:p>
            <a:pPr marL="685800" lvl="1" indent="-228600">
              <a:buFont typeface="+mj-lt"/>
              <a:buAutoNum type="arabicPeriod"/>
            </a:pPr>
            <a:r>
              <a:rPr lang="en-GB" sz="1200" b="1" dirty="0"/>
              <a:t>Match</a:t>
            </a:r>
            <a:r>
              <a:rPr lang="en-GB" sz="1200" dirty="0"/>
              <a:t> – School matched to an appropriate support organisation if needed.</a:t>
            </a:r>
          </a:p>
          <a:p>
            <a:pPr marL="685800" lvl="1" indent="-228600">
              <a:buFont typeface="+mj-lt"/>
              <a:buAutoNum type="arabicPeriod"/>
            </a:pPr>
            <a:r>
              <a:rPr lang="en-GB" sz="1200" b="1" dirty="0"/>
              <a:t>Diagnose &amp; plan</a:t>
            </a:r>
            <a:r>
              <a:rPr lang="en-GB" sz="1200" dirty="0"/>
              <a:t> – Co‑development of an improvement plan.</a:t>
            </a:r>
          </a:p>
          <a:p>
            <a:pPr marL="685800" lvl="1" indent="-228600">
              <a:buFont typeface="+mj-lt"/>
              <a:buAutoNum type="arabicPeriod"/>
            </a:pPr>
            <a:r>
              <a:rPr lang="en-GB" sz="1200" b="1" dirty="0"/>
              <a:t>Implement</a:t>
            </a:r>
            <a:r>
              <a:rPr lang="en-GB" sz="1200" dirty="0"/>
              <a:t> – Up to 24 months of structured support.</a:t>
            </a:r>
          </a:p>
          <a:p>
            <a:pPr marL="685800" lvl="1" indent="-228600">
              <a:buFont typeface="+mj-lt"/>
              <a:buAutoNum type="arabicPeriod"/>
            </a:pPr>
            <a:r>
              <a:rPr lang="en-GB" sz="1200" b="1" dirty="0"/>
              <a:t>Monitor &amp; Review</a:t>
            </a:r>
            <a:r>
              <a:rPr lang="en-GB" sz="1200" dirty="0"/>
              <a:t> – RISE team checks progress; Responsible Body remains accountable. </a:t>
            </a:r>
          </a:p>
          <a:p>
            <a:r>
              <a:rPr lang="en-GB" sz="1200" dirty="0"/>
              <a:t> </a:t>
            </a:r>
          </a:p>
          <a:p>
            <a:r>
              <a:rPr lang="en-GB" sz="1400" b="1" dirty="0">
                <a:solidFill>
                  <a:srgbClr val="104F75"/>
                </a:solidFill>
              </a:rPr>
              <a:t>RISE Universal Offer</a:t>
            </a:r>
          </a:p>
          <a:p>
            <a:endParaRPr lang="en-GB" sz="1200" b="1" dirty="0"/>
          </a:p>
          <a:p>
            <a:pPr marL="628650" lvl="1" indent="-171450">
              <a:buFont typeface="Arial" panose="020B0604020202020204" pitchFamily="34" charset="0"/>
              <a:buChar char="•"/>
            </a:pPr>
            <a:r>
              <a:rPr lang="en-GB" sz="1200" dirty="0"/>
              <a:t>The universal offer supports whole‑system improvement by:</a:t>
            </a:r>
          </a:p>
          <a:p>
            <a:pPr marL="628650" lvl="1" indent="-171450">
              <a:buFont typeface="Arial" panose="020B0604020202020204" pitchFamily="34" charset="0"/>
              <a:buChar char="•"/>
            </a:pPr>
            <a:r>
              <a:rPr lang="en-GB" sz="1200" dirty="0"/>
              <a:t>Convening collaboration, hubs, networks and peer review</a:t>
            </a:r>
          </a:p>
          <a:p>
            <a:pPr marL="628650" lvl="1" indent="-171450">
              <a:buFont typeface="Arial" panose="020B0604020202020204" pitchFamily="34" charset="0"/>
              <a:buChar char="•"/>
            </a:pPr>
            <a:r>
              <a:rPr lang="en-GB" sz="1200" dirty="0"/>
              <a:t>Supporting schools to diagnose needs and identify evidence‑based support</a:t>
            </a:r>
          </a:p>
          <a:p>
            <a:pPr marL="628650" lvl="1" indent="-171450">
              <a:buFont typeface="Arial" panose="020B0604020202020204" pitchFamily="34" charset="0"/>
              <a:buChar char="•"/>
            </a:pPr>
            <a:r>
              <a:rPr lang="en-GB" sz="1200" dirty="0"/>
              <a:t>Sharing strong practice and connecting schools to expertise</a:t>
            </a:r>
          </a:p>
          <a:p>
            <a:pPr marL="628650" lvl="1" indent="-171450">
              <a:buFont typeface="Arial" panose="020B0604020202020204" pitchFamily="34" charset="0"/>
              <a:buChar char="•"/>
            </a:pPr>
            <a:r>
              <a:rPr lang="en-GB" sz="1200" dirty="0"/>
              <a:t>Delivering activity linked to the four national priorities: </a:t>
            </a:r>
          </a:p>
          <a:p>
            <a:pPr marL="1085850" lvl="2" indent="-171450">
              <a:buFont typeface="Courier New" panose="02070309020205020404" pitchFamily="49" charset="0"/>
              <a:buChar char="o"/>
            </a:pPr>
            <a:r>
              <a:rPr lang="en-GB" sz="1200" dirty="0"/>
              <a:t>Attendance</a:t>
            </a:r>
          </a:p>
          <a:p>
            <a:pPr marL="1085850" lvl="2" indent="-171450">
              <a:buFont typeface="Courier New" panose="02070309020205020404" pitchFamily="49" charset="0"/>
              <a:buChar char="o"/>
            </a:pPr>
            <a:r>
              <a:rPr lang="en-GB" sz="1200" dirty="0"/>
              <a:t>Attainment (English and Maths)</a:t>
            </a:r>
          </a:p>
          <a:p>
            <a:pPr marL="1085850" lvl="2" indent="-171450">
              <a:buFont typeface="Courier New" panose="02070309020205020404" pitchFamily="49" charset="0"/>
              <a:buChar char="o"/>
            </a:pPr>
            <a:r>
              <a:rPr lang="en-GB" sz="1200" dirty="0"/>
              <a:t>Reception Year Quality</a:t>
            </a:r>
          </a:p>
          <a:p>
            <a:pPr marL="1085850" lvl="2" indent="-171450">
              <a:buFont typeface="Courier New" panose="02070309020205020404" pitchFamily="49" charset="0"/>
              <a:buChar char="o"/>
            </a:pPr>
            <a:r>
              <a:rPr lang="en-GB" sz="1200" dirty="0"/>
              <a:t>Inclusive Mainstream Education </a:t>
            </a:r>
          </a:p>
          <a:p>
            <a:r>
              <a:rPr lang="en-GB" sz="1200" dirty="0"/>
              <a:t> </a:t>
            </a:r>
          </a:p>
          <a:p>
            <a:r>
              <a:rPr lang="en-GB" sz="1400" b="1" dirty="0">
                <a:solidFill>
                  <a:srgbClr val="104F75"/>
                </a:solidFill>
              </a:rPr>
              <a:t>RISE Universal SW offer in Spring 2026 </a:t>
            </a:r>
          </a:p>
          <a:p>
            <a:endParaRPr lang="en-GB" sz="1200" b="1" dirty="0"/>
          </a:p>
          <a:p>
            <a:r>
              <a:rPr lang="en-GB" sz="1200" dirty="0"/>
              <a:t>There are three components to the Universal offer:</a:t>
            </a:r>
          </a:p>
          <a:p>
            <a:endParaRPr lang="en-GB" sz="1200" dirty="0"/>
          </a:p>
          <a:p>
            <a:pPr marL="685800" lvl="1" indent="-228600">
              <a:buFont typeface="+mj-lt"/>
              <a:buAutoNum type="arabicPeriod"/>
            </a:pPr>
            <a:r>
              <a:rPr lang="en-GB" sz="1200" b="1" dirty="0"/>
              <a:t>Hubs</a:t>
            </a:r>
            <a:r>
              <a:rPr lang="en-GB" sz="1200" dirty="0"/>
              <a:t> - to connect schools and trusts to specialist hubs</a:t>
            </a:r>
          </a:p>
          <a:p>
            <a:pPr marL="685800" lvl="1" indent="-228600">
              <a:buFont typeface="+mj-lt"/>
              <a:buAutoNum type="arabicPeriod"/>
            </a:pPr>
            <a:r>
              <a:rPr lang="en-GB" sz="1200" b="1" dirty="0"/>
              <a:t>Sector excellence</a:t>
            </a:r>
            <a:r>
              <a:rPr lang="en-GB" sz="1200" dirty="0"/>
              <a:t> – to signpost to conference, discovery mornings, data tools and other expertise or good practice</a:t>
            </a:r>
          </a:p>
          <a:p>
            <a:pPr marL="685800" lvl="1" indent="-228600">
              <a:buFont typeface="+mj-lt"/>
              <a:buAutoNum type="arabicPeriod"/>
            </a:pPr>
            <a:r>
              <a:rPr lang="en-GB" sz="1200" b="1" dirty="0"/>
              <a:t>Networks and collaboration</a:t>
            </a:r>
            <a:r>
              <a:rPr lang="en-GB" sz="1200" dirty="0"/>
              <a:t> – to signpost towards sector led networks</a:t>
            </a:r>
          </a:p>
          <a:p>
            <a:endParaRPr lang="en-GB" sz="1200" dirty="0"/>
          </a:p>
        </p:txBody>
      </p:sp>
    </p:spTree>
    <p:extLst>
      <p:ext uri="{BB962C8B-B14F-4D97-AF65-F5344CB8AC3E}">
        <p14:creationId xmlns:p14="http://schemas.microsoft.com/office/powerpoint/2010/main" val="793457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47AF0-7C64-4226-CB77-9F1B60D2C5A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45B1683-ACAB-5002-F921-616F5FEFFC8B}"/>
              </a:ext>
            </a:extLst>
          </p:cNvPr>
          <p:cNvSpPr>
            <a:spLocks noGrp="1"/>
          </p:cNvSpPr>
          <p:nvPr>
            <p:ph type="title"/>
          </p:nvPr>
        </p:nvSpPr>
        <p:spPr/>
        <p:txBody>
          <a:bodyPr/>
          <a:lstStyle/>
          <a:p>
            <a:r>
              <a:rPr lang="en-GB" sz="2400" dirty="0"/>
              <a:t>RISE Overview (February 2026)</a:t>
            </a:r>
          </a:p>
        </p:txBody>
      </p:sp>
      <p:sp>
        <p:nvSpPr>
          <p:cNvPr id="7" name="Content Placeholder 4">
            <a:extLst>
              <a:ext uri="{FF2B5EF4-FFF2-40B4-BE49-F238E27FC236}">
                <a16:creationId xmlns:a16="http://schemas.microsoft.com/office/drawing/2014/main" id="{9D24FE33-ECD7-AB03-B4A5-0A86B0D77BDF}"/>
              </a:ext>
            </a:extLst>
          </p:cNvPr>
          <p:cNvSpPr txBox="1">
            <a:spLocks/>
          </p:cNvSpPr>
          <p:nvPr/>
        </p:nvSpPr>
        <p:spPr>
          <a:xfrm>
            <a:off x="143828" y="5181600"/>
            <a:ext cx="3194936" cy="3947261"/>
          </a:xfrm>
          <a:prstGeom prst="rect">
            <a:avLst/>
          </a:prstGeom>
        </p:spPr>
        <p:txBody>
          <a:bodyPr vert="horz" lIns="91440" tIns="45720" rIns="91440" bIns="45720" rtlCol="0">
            <a:normAutofit/>
          </a:bodyPr>
          <a:lstStyle>
            <a:lvl1pPr marL="330180" indent="-330180" algn="l" defTabSz="1320715" rtl="0" eaLnBrk="1" latinLnBrk="0" hangingPunct="1">
              <a:lnSpc>
                <a:spcPct val="90000"/>
              </a:lnSpc>
              <a:spcBef>
                <a:spcPts val="1446"/>
              </a:spcBef>
              <a:buFont typeface="Arial" panose="020B0604020202020204" pitchFamily="34" charset="0"/>
              <a:buChar char="•"/>
              <a:defRPr sz="4000" kern="1200">
                <a:solidFill>
                  <a:schemeClr val="tx1"/>
                </a:solidFill>
                <a:latin typeface="+mn-lt"/>
                <a:ea typeface="+mn-ea"/>
                <a:cs typeface="+mn-cs"/>
              </a:defRPr>
            </a:lvl1pPr>
            <a:lvl2pPr marL="990536" indent="-330180" algn="l" defTabSz="1320715" rtl="0" eaLnBrk="1" latinLnBrk="0" hangingPunct="1">
              <a:lnSpc>
                <a:spcPct val="90000"/>
              </a:lnSpc>
              <a:spcBef>
                <a:spcPts val="722"/>
              </a:spcBef>
              <a:buFont typeface="Arial" panose="020B0604020202020204" pitchFamily="34" charset="0"/>
              <a:buChar char="•"/>
              <a:defRPr sz="3200" kern="1200">
                <a:solidFill>
                  <a:schemeClr val="tx1"/>
                </a:solidFill>
                <a:latin typeface="+mn-lt"/>
                <a:ea typeface="+mn-ea"/>
                <a:cs typeface="+mn-cs"/>
              </a:defRPr>
            </a:lvl2pPr>
            <a:lvl3pPr marL="1650894" indent="-330180" algn="l" defTabSz="1320715" rtl="0" eaLnBrk="1" latinLnBrk="0" hangingPunct="1">
              <a:lnSpc>
                <a:spcPct val="90000"/>
              </a:lnSpc>
              <a:spcBef>
                <a:spcPts val="722"/>
              </a:spcBef>
              <a:buFont typeface="Arial" panose="020B0604020202020204" pitchFamily="34" charset="0"/>
              <a:buChar char="•"/>
              <a:defRPr sz="2800" kern="1200">
                <a:solidFill>
                  <a:schemeClr val="tx1"/>
                </a:solidFill>
                <a:latin typeface="+mn-lt"/>
                <a:ea typeface="+mn-ea"/>
                <a:cs typeface="+mn-cs"/>
              </a:defRPr>
            </a:lvl3pPr>
            <a:lvl4pPr marL="2311251" indent="-330180" algn="l" defTabSz="1320715" rtl="0" eaLnBrk="1" latinLnBrk="0" hangingPunct="1">
              <a:lnSpc>
                <a:spcPct val="90000"/>
              </a:lnSpc>
              <a:spcBef>
                <a:spcPts val="722"/>
              </a:spcBef>
              <a:buFont typeface="Arial" panose="020B0604020202020204" pitchFamily="34" charset="0"/>
              <a:buChar char="•"/>
              <a:defRPr sz="2400" kern="1200">
                <a:solidFill>
                  <a:schemeClr val="tx1"/>
                </a:solidFill>
                <a:latin typeface="+mn-lt"/>
                <a:ea typeface="+mn-ea"/>
                <a:cs typeface="+mn-cs"/>
              </a:defRPr>
            </a:lvl4pPr>
            <a:lvl5pPr marL="2971610" indent="-330180" algn="l" defTabSz="1320715" rtl="0" eaLnBrk="1" latinLnBrk="0" hangingPunct="1">
              <a:lnSpc>
                <a:spcPct val="90000"/>
              </a:lnSpc>
              <a:spcBef>
                <a:spcPts val="722"/>
              </a:spcBef>
              <a:buFont typeface="Arial" panose="020B0604020202020204" pitchFamily="34" charset="0"/>
              <a:buChar char="•"/>
              <a:defRPr sz="2400" kern="1200">
                <a:solidFill>
                  <a:schemeClr val="tx1"/>
                </a:solidFill>
                <a:latin typeface="+mn-lt"/>
                <a:ea typeface="+mn-ea"/>
                <a:cs typeface="+mn-cs"/>
              </a:defRPr>
            </a:lvl5pPr>
            <a:lvl6pPr marL="3631965" indent="-330180" algn="l" defTabSz="1320715" rtl="0" eaLnBrk="1" latinLnBrk="0" hangingPunct="1">
              <a:lnSpc>
                <a:spcPct val="90000"/>
              </a:lnSpc>
              <a:spcBef>
                <a:spcPts val="722"/>
              </a:spcBef>
              <a:buFont typeface="Arial" panose="020B0604020202020204" pitchFamily="34" charset="0"/>
              <a:buChar char="•"/>
              <a:defRPr sz="2601" kern="1200">
                <a:solidFill>
                  <a:schemeClr val="tx1"/>
                </a:solidFill>
                <a:latin typeface="+mn-lt"/>
                <a:ea typeface="+mn-ea"/>
                <a:cs typeface="+mn-cs"/>
              </a:defRPr>
            </a:lvl6pPr>
            <a:lvl7pPr marL="4292325" indent="-330180" algn="l" defTabSz="1320715" rtl="0" eaLnBrk="1" latinLnBrk="0" hangingPunct="1">
              <a:lnSpc>
                <a:spcPct val="90000"/>
              </a:lnSpc>
              <a:spcBef>
                <a:spcPts val="722"/>
              </a:spcBef>
              <a:buFont typeface="Arial" panose="020B0604020202020204" pitchFamily="34" charset="0"/>
              <a:buChar char="•"/>
              <a:defRPr sz="2601" kern="1200">
                <a:solidFill>
                  <a:schemeClr val="tx1"/>
                </a:solidFill>
                <a:latin typeface="+mn-lt"/>
                <a:ea typeface="+mn-ea"/>
                <a:cs typeface="+mn-cs"/>
              </a:defRPr>
            </a:lvl7pPr>
            <a:lvl8pPr marL="4952683" indent="-330180" algn="l" defTabSz="1320715" rtl="0" eaLnBrk="1" latinLnBrk="0" hangingPunct="1">
              <a:lnSpc>
                <a:spcPct val="90000"/>
              </a:lnSpc>
              <a:spcBef>
                <a:spcPts val="722"/>
              </a:spcBef>
              <a:buFont typeface="Arial" panose="020B0604020202020204" pitchFamily="34" charset="0"/>
              <a:buChar char="•"/>
              <a:defRPr sz="2601" kern="1200">
                <a:solidFill>
                  <a:schemeClr val="tx1"/>
                </a:solidFill>
                <a:latin typeface="+mn-lt"/>
                <a:ea typeface="+mn-ea"/>
                <a:cs typeface="+mn-cs"/>
              </a:defRPr>
            </a:lvl8pPr>
            <a:lvl9pPr marL="5613040" indent="-330180" algn="l" defTabSz="1320715" rtl="0" eaLnBrk="1" latinLnBrk="0" hangingPunct="1">
              <a:lnSpc>
                <a:spcPct val="90000"/>
              </a:lnSpc>
              <a:spcBef>
                <a:spcPts val="722"/>
              </a:spcBef>
              <a:buFont typeface="Arial" panose="020B0604020202020204" pitchFamily="34" charset="0"/>
              <a:buChar char="•"/>
              <a:defRPr sz="2601" kern="1200">
                <a:solidFill>
                  <a:schemeClr val="tx1"/>
                </a:solidFill>
                <a:latin typeface="+mn-lt"/>
                <a:ea typeface="+mn-ea"/>
                <a:cs typeface="+mn-cs"/>
              </a:defRPr>
            </a:lvl9pPr>
          </a:lstStyle>
          <a:p>
            <a:endParaRPr lang="en-GB"/>
          </a:p>
        </p:txBody>
      </p:sp>
      <p:sp>
        <p:nvSpPr>
          <p:cNvPr id="4" name="TextBox 3">
            <a:extLst>
              <a:ext uri="{FF2B5EF4-FFF2-40B4-BE49-F238E27FC236}">
                <a16:creationId xmlns:a16="http://schemas.microsoft.com/office/drawing/2014/main" id="{4EDC9350-73AC-90D1-89D5-14646313CE32}"/>
              </a:ext>
            </a:extLst>
          </p:cNvPr>
          <p:cNvSpPr txBox="1"/>
          <p:nvPr/>
        </p:nvSpPr>
        <p:spPr>
          <a:xfrm>
            <a:off x="685800" y="1644397"/>
            <a:ext cx="5486400" cy="7909858"/>
          </a:xfrm>
          <a:prstGeom prst="rect">
            <a:avLst/>
          </a:prstGeom>
          <a:noFill/>
        </p:spPr>
        <p:txBody>
          <a:bodyPr wrap="square" rtlCol="0">
            <a:spAutoFit/>
          </a:bodyPr>
          <a:lstStyle/>
          <a:p>
            <a:r>
              <a:rPr lang="en-GB" sz="1400" b="1" dirty="0">
                <a:solidFill>
                  <a:srgbClr val="104F75"/>
                </a:solidFill>
              </a:rPr>
              <a:t>Hubs</a:t>
            </a:r>
          </a:p>
          <a:p>
            <a:endParaRPr lang="en-GB" sz="1200" b="1" dirty="0">
              <a:solidFill>
                <a:srgbClr val="104F75"/>
              </a:solidFill>
            </a:endParaRPr>
          </a:p>
          <a:p>
            <a:r>
              <a:rPr lang="en-GB" sz="1200" dirty="0"/>
              <a:t>RISE connects schools to specialist hubs that provide structured, high‑quality support across the national priority areas.</a:t>
            </a:r>
          </a:p>
          <a:p>
            <a:r>
              <a:rPr lang="en-GB" sz="1200" dirty="0"/>
              <a:t> </a:t>
            </a:r>
          </a:p>
          <a:p>
            <a:pPr lvl="0"/>
            <a:r>
              <a:rPr lang="en-GB" sz="1200" b="1" dirty="0"/>
              <a:t>English Hub</a:t>
            </a:r>
            <a:endParaRPr lang="en-GB" sz="1200" dirty="0"/>
          </a:p>
          <a:p>
            <a:pPr marL="628650" lvl="1" indent="-171450">
              <a:buFont typeface="Courier New" panose="02070309020205020404" pitchFamily="49" charset="0"/>
              <a:buChar char="o"/>
            </a:pPr>
            <a:r>
              <a:rPr lang="en-GB" sz="1200" u="sng" dirty="0">
                <a:hlinkClick r:id="rId2"/>
              </a:rPr>
              <a:t>The Cornerstone English Hub</a:t>
            </a:r>
            <a:r>
              <a:rPr lang="en-GB" sz="1200" dirty="0"/>
              <a:t>  (East Devon)</a:t>
            </a:r>
          </a:p>
          <a:p>
            <a:pPr marL="628650" lvl="1" indent="-171450">
              <a:buFont typeface="Courier New" panose="02070309020205020404" pitchFamily="49" charset="0"/>
              <a:buChar char="o"/>
            </a:pPr>
            <a:r>
              <a:rPr lang="en-GB" sz="1200" u="sng" dirty="0">
                <a:hlinkClick r:id="rId3"/>
              </a:rPr>
              <a:t>Kernow English Hub</a:t>
            </a:r>
            <a:r>
              <a:rPr lang="en-GB" sz="1200" dirty="0"/>
              <a:t>  (Cornwall, Isles of Scilly, ​Torridge, West Devon)</a:t>
            </a:r>
          </a:p>
          <a:p>
            <a:pPr marL="628650" lvl="1" indent="-171450">
              <a:buFont typeface="Courier New" panose="02070309020205020404" pitchFamily="49" charset="0"/>
              <a:buChar char="o"/>
            </a:pPr>
            <a:r>
              <a:rPr lang="en-GB" sz="1200" u="sng" dirty="0" err="1">
                <a:hlinkClick r:id="rId4"/>
              </a:rPr>
              <a:t>Ilsham</a:t>
            </a:r>
            <a:r>
              <a:rPr lang="en-GB" sz="1200" u="sng" dirty="0">
                <a:hlinkClick r:id="rId4"/>
              </a:rPr>
              <a:t> English Hub</a:t>
            </a:r>
            <a:r>
              <a:rPr lang="en-GB" sz="1200" dirty="0"/>
              <a:t>  (Exeter, Mid Devon, North Devon, Plymouth, Taunton, South Hams, Teignbridge, Torbay)</a:t>
            </a:r>
          </a:p>
          <a:p>
            <a:pPr lvl="0"/>
            <a:endParaRPr lang="en-GB" sz="1200" b="1" dirty="0"/>
          </a:p>
          <a:p>
            <a:pPr lvl="0"/>
            <a:r>
              <a:rPr lang="en-GB" sz="1200" b="1" dirty="0"/>
              <a:t>Maths Hubs</a:t>
            </a:r>
            <a:r>
              <a:rPr lang="en-GB" sz="1200" dirty="0"/>
              <a:t> </a:t>
            </a:r>
          </a:p>
          <a:p>
            <a:pPr marL="628650" lvl="1" indent="-171450">
              <a:buFont typeface="Courier New" panose="02070309020205020404" pitchFamily="49" charset="0"/>
              <a:buChar char="o"/>
            </a:pPr>
            <a:r>
              <a:rPr lang="en-GB" sz="1200" u="sng" dirty="0">
                <a:hlinkClick r:id="rId5"/>
              </a:rPr>
              <a:t>CODE Maths Hub - Home</a:t>
            </a:r>
            <a:r>
              <a:rPr lang="en-GB" sz="1200" dirty="0"/>
              <a:t> email: </a:t>
            </a:r>
            <a:r>
              <a:rPr lang="en-GB" sz="1200" u="sng" dirty="0">
                <a:hlinkClick r:id="rId6"/>
              </a:rPr>
              <a:t>codemathshub@tpacademytrust.org</a:t>
            </a:r>
            <a:r>
              <a:rPr lang="en-GB" sz="1200" dirty="0"/>
              <a:t> (Cornwall, Districts in Devon (South Hams, Teignbridge, West Devon), Isles of Scilly, Plymouth, Torbay)</a:t>
            </a:r>
          </a:p>
          <a:p>
            <a:pPr marL="628650" lvl="1" indent="-171450">
              <a:buFont typeface="Courier New" panose="02070309020205020404" pitchFamily="49" charset="0"/>
              <a:buChar char="o"/>
            </a:pPr>
            <a:r>
              <a:rPr lang="en-GB" sz="1200" u="sng" dirty="0">
                <a:hlinkClick r:id="rId7"/>
              </a:rPr>
              <a:t>Jurassic Maths Hub</a:t>
            </a:r>
            <a:r>
              <a:rPr lang="en-GB" sz="1200" dirty="0"/>
              <a:t> email: </a:t>
            </a:r>
            <a:r>
              <a:rPr lang="en-GB" sz="1200" u="sng" dirty="0">
                <a:hlinkClick r:id="rId8"/>
              </a:rPr>
              <a:t>infojurassic@woodroffe.dorset.sch.uk</a:t>
            </a:r>
            <a:r>
              <a:rPr lang="en-GB" sz="1200" dirty="0"/>
              <a:t>  (Districts in Devon (East Devon, Exeter, Mid Devon, North Devon, Torridge)</a:t>
            </a:r>
          </a:p>
          <a:p>
            <a:pPr lvl="0"/>
            <a:endParaRPr lang="en-GB" sz="1200" b="1" dirty="0"/>
          </a:p>
          <a:p>
            <a:pPr lvl="0"/>
            <a:r>
              <a:rPr lang="en-GB" sz="1200" b="1" dirty="0"/>
              <a:t>Teaching School Hubs</a:t>
            </a:r>
            <a:r>
              <a:rPr lang="en-GB" sz="1200" dirty="0"/>
              <a:t> </a:t>
            </a:r>
          </a:p>
          <a:p>
            <a:pPr marL="628650" lvl="1" indent="-171450">
              <a:buFont typeface="Courier New" panose="02070309020205020404" pitchFamily="49" charset="0"/>
              <a:buChar char="o"/>
            </a:pPr>
            <a:r>
              <a:rPr lang="en-GB" sz="1200" u="sng" dirty="0">
                <a:hlinkClick r:id="rId9"/>
              </a:rPr>
              <a:t>One Cornwall Teaching School Hubs</a:t>
            </a:r>
            <a:r>
              <a:rPr lang="en-GB" sz="1200" dirty="0"/>
              <a:t>   email </a:t>
            </a:r>
            <a:r>
              <a:rPr lang="en-GB" sz="1200" u="sng" dirty="0">
                <a:hlinkClick r:id="rId10"/>
              </a:rPr>
              <a:t>hello@onecornwall.co.uk</a:t>
            </a:r>
            <a:r>
              <a:rPr lang="en-GB" sz="1200" dirty="0"/>
              <a:t> (Cornwall, Isles of Scilly)</a:t>
            </a:r>
          </a:p>
          <a:p>
            <a:pPr marL="628650" lvl="1" indent="-171450">
              <a:buFont typeface="Courier New" panose="02070309020205020404" pitchFamily="49" charset="0"/>
              <a:buChar char="o"/>
            </a:pPr>
            <a:r>
              <a:rPr lang="en-GB" sz="1200" u="sng" dirty="0">
                <a:hlinkClick r:id="rId11"/>
              </a:rPr>
              <a:t>South West Institute for Teaching (SWIFT) Teaching School Hubs</a:t>
            </a:r>
            <a:r>
              <a:rPr lang="en-GB" sz="1200" dirty="0"/>
              <a:t>  email </a:t>
            </a:r>
            <a:r>
              <a:rPr lang="en-GB" sz="1200" u="sng" dirty="0">
                <a:hlinkClick r:id="rId12"/>
              </a:rPr>
              <a:t>info@sw-ift.org.uk</a:t>
            </a:r>
            <a:r>
              <a:rPr lang="en-GB" sz="1200" dirty="0"/>
              <a:t> (East Devon, Exeter, Mid Devon, North Devon, Plymouth, South Hams, Teignbridge, Torbay, Torridge, West Devon)</a:t>
            </a:r>
          </a:p>
          <a:p>
            <a:pPr lvl="0"/>
            <a:endParaRPr lang="en-GB" sz="1200" b="1" dirty="0"/>
          </a:p>
          <a:p>
            <a:pPr lvl="0"/>
            <a:r>
              <a:rPr lang="en-GB" sz="1200" b="1" dirty="0"/>
              <a:t>Music Hubs</a:t>
            </a:r>
            <a:endParaRPr lang="en-GB" sz="1200" dirty="0"/>
          </a:p>
          <a:p>
            <a:pPr marL="628650" lvl="1" indent="-171450">
              <a:buFont typeface="Courier New" panose="02070309020205020404" pitchFamily="49" charset="0"/>
              <a:buChar char="o"/>
            </a:pPr>
            <a:r>
              <a:rPr lang="en-GB" sz="1200" u="sng" dirty="0">
                <a:hlinkClick r:id="rId13"/>
              </a:rPr>
              <a:t>Devon Music Education Hub</a:t>
            </a:r>
            <a:r>
              <a:rPr lang="en-GB" sz="1200" dirty="0"/>
              <a:t> email: </a:t>
            </a:r>
            <a:r>
              <a:rPr lang="en-GB" sz="1200" u="sng" dirty="0">
                <a:hlinkClick r:id="rId14"/>
              </a:rPr>
              <a:t>musiceducationhub@devon.gov.uk</a:t>
            </a:r>
            <a:r>
              <a:rPr lang="en-GB" sz="1200" dirty="0"/>
              <a:t> </a:t>
            </a:r>
          </a:p>
          <a:p>
            <a:pPr marL="628650" lvl="1" indent="-171450">
              <a:buFont typeface="Courier New" panose="02070309020205020404" pitchFamily="49" charset="0"/>
              <a:buChar char="o"/>
            </a:pPr>
            <a:r>
              <a:rPr lang="en-GB" sz="1200" u="sng" dirty="0" err="1">
                <a:hlinkClick r:id="rId15"/>
              </a:rPr>
              <a:t>AsOne</a:t>
            </a:r>
            <a:r>
              <a:rPr lang="en-GB" sz="1200" u="sng" dirty="0">
                <a:hlinkClick r:id="rId15"/>
              </a:rPr>
              <a:t> Perform Community Interest Company</a:t>
            </a:r>
            <a:r>
              <a:rPr lang="en-GB" sz="1200" dirty="0"/>
              <a:t>  email </a:t>
            </a:r>
            <a:r>
              <a:rPr lang="en-GB" sz="1200" u="sng" dirty="0">
                <a:hlinkClick r:id="rId16"/>
              </a:rPr>
              <a:t>hub@asoneperform.com</a:t>
            </a:r>
            <a:r>
              <a:rPr lang="en-GB" sz="1200" dirty="0"/>
              <a:t> </a:t>
            </a:r>
          </a:p>
          <a:p>
            <a:pPr lvl="0"/>
            <a:endParaRPr lang="en-GB" sz="1200" b="1" dirty="0"/>
          </a:p>
          <a:p>
            <a:pPr lvl="0"/>
            <a:r>
              <a:rPr lang="en-GB" sz="1200" b="1" dirty="0"/>
              <a:t>Early Years Stronger Practice Hubs</a:t>
            </a:r>
            <a:r>
              <a:rPr lang="en-GB" sz="1200" dirty="0"/>
              <a:t> - Stronger Practice Hubs help early years settings improve outcomes for children by sharing evidence‑based training, supporting inclusive practice, and fostering continuous professional learning across their local area.</a:t>
            </a:r>
            <a:r>
              <a:rPr lang="en-GB" sz="1200" b="1" dirty="0"/>
              <a:t> </a:t>
            </a:r>
            <a:r>
              <a:rPr lang="en-GB" sz="1200" dirty="0"/>
              <a:t>The early years stronger practice hub is led by Plym Bridge Nursery School and Day Care in Plymouth and partners with Ham Drive Nursery School, The Cabin and </a:t>
            </a:r>
            <a:r>
              <a:rPr lang="en-GB" sz="1200" dirty="0" err="1"/>
              <a:t>Willoughbee</a:t>
            </a:r>
            <a:r>
              <a:rPr lang="en-GB" sz="1200" dirty="0"/>
              <a:t> Childminding, please find information on the </a:t>
            </a:r>
            <a:r>
              <a:rPr lang="en-GB" sz="1200" u="sng" dirty="0">
                <a:hlinkClick r:id="rId17"/>
              </a:rPr>
              <a:t>SW Stronger Practice Hub here</a:t>
            </a:r>
            <a:r>
              <a:rPr lang="en-GB" sz="1200" dirty="0"/>
              <a:t>.  </a:t>
            </a:r>
          </a:p>
          <a:p>
            <a:endParaRPr lang="en-GB" sz="1200" dirty="0"/>
          </a:p>
        </p:txBody>
      </p:sp>
    </p:spTree>
    <p:extLst>
      <p:ext uri="{BB962C8B-B14F-4D97-AF65-F5344CB8AC3E}">
        <p14:creationId xmlns:p14="http://schemas.microsoft.com/office/powerpoint/2010/main" val="2991368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12C331-F3C0-1714-F48F-4C25A1A24BD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E127563-94F2-289D-217B-305E92CD0717}"/>
              </a:ext>
            </a:extLst>
          </p:cNvPr>
          <p:cNvSpPr>
            <a:spLocks noGrp="1"/>
          </p:cNvSpPr>
          <p:nvPr>
            <p:ph type="title"/>
          </p:nvPr>
        </p:nvSpPr>
        <p:spPr/>
        <p:txBody>
          <a:bodyPr/>
          <a:lstStyle/>
          <a:p>
            <a:r>
              <a:rPr lang="en-GB" sz="2400" dirty="0"/>
              <a:t>RISE Overview (February 2026)</a:t>
            </a:r>
          </a:p>
        </p:txBody>
      </p:sp>
      <p:sp>
        <p:nvSpPr>
          <p:cNvPr id="7" name="Content Placeholder 4">
            <a:extLst>
              <a:ext uri="{FF2B5EF4-FFF2-40B4-BE49-F238E27FC236}">
                <a16:creationId xmlns:a16="http://schemas.microsoft.com/office/drawing/2014/main" id="{2FCFFF65-08C6-4A4A-B1F0-09CB762DE33D}"/>
              </a:ext>
            </a:extLst>
          </p:cNvPr>
          <p:cNvSpPr txBox="1">
            <a:spLocks/>
          </p:cNvSpPr>
          <p:nvPr/>
        </p:nvSpPr>
        <p:spPr>
          <a:xfrm>
            <a:off x="143828" y="5181600"/>
            <a:ext cx="3194936" cy="3947261"/>
          </a:xfrm>
          <a:prstGeom prst="rect">
            <a:avLst/>
          </a:prstGeom>
        </p:spPr>
        <p:txBody>
          <a:bodyPr vert="horz" lIns="91440" tIns="45720" rIns="91440" bIns="45720" rtlCol="0">
            <a:normAutofit/>
          </a:bodyPr>
          <a:lstStyle>
            <a:lvl1pPr marL="330180" indent="-330180" algn="l" defTabSz="1320715" rtl="0" eaLnBrk="1" latinLnBrk="0" hangingPunct="1">
              <a:lnSpc>
                <a:spcPct val="90000"/>
              </a:lnSpc>
              <a:spcBef>
                <a:spcPts val="1446"/>
              </a:spcBef>
              <a:buFont typeface="Arial" panose="020B0604020202020204" pitchFamily="34" charset="0"/>
              <a:buChar char="•"/>
              <a:defRPr sz="4000" kern="1200">
                <a:solidFill>
                  <a:schemeClr val="tx1"/>
                </a:solidFill>
                <a:latin typeface="+mn-lt"/>
                <a:ea typeface="+mn-ea"/>
                <a:cs typeface="+mn-cs"/>
              </a:defRPr>
            </a:lvl1pPr>
            <a:lvl2pPr marL="990536" indent="-330180" algn="l" defTabSz="1320715" rtl="0" eaLnBrk="1" latinLnBrk="0" hangingPunct="1">
              <a:lnSpc>
                <a:spcPct val="90000"/>
              </a:lnSpc>
              <a:spcBef>
                <a:spcPts val="722"/>
              </a:spcBef>
              <a:buFont typeface="Arial" panose="020B0604020202020204" pitchFamily="34" charset="0"/>
              <a:buChar char="•"/>
              <a:defRPr sz="3200" kern="1200">
                <a:solidFill>
                  <a:schemeClr val="tx1"/>
                </a:solidFill>
                <a:latin typeface="+mn-lt"/>
                <a:ea typeface="+mn-ea"/>
                <a:cs typeface="+mn-cs"/>
              </a:defRPr>
            </a:lvl2pPr>
            <a:lvl3pPr marL="1650894" indent="-330180" algn="l" defTabSz="1320715" rtl="0" eaLnBrk="1" latinLnBrk="0" hangingPunct="1">
              <a:lnSpc>
                <a:spcPct val="90000"/>
              </a:lnSpc>
              <a:spcBef>
                <a:spcPts val="722"/>
              </a:spcBef>
              <a:buFont typeface="Arial" panose="020B0604020202020204" pitchFamily="34" charset="0"/>
              <a:buChar char="•"/>
              <a:defRPr sz="2800" kern="1200">
                <a:solidFill>
                  <a:schemeClr val="tx1"/>
                </a:solidFill>
                <a:latin typeface="+mn-lt"/>
                <a:ea typeface="+mn-ea"/>
                <a:cs typeface="+mn-cs"/>
              </a:defRPr>
            </a:lvl3pPr>
            <a:lvl4pPr marL="2311251" indent="-330180" algn="l" defTabSz="1320715" rtl="0" eaLnBrk="1" latinLnBrk="0" hangingPunct="1">
              <a:lnSpc>
                <a:spcPct val="90000"/>
              </a:lnSpc>
              <a:spcBef>
                <a:spcPts val="722"/>
              </a:spcBef>
              <a:buFont typeface="Arial" panose="020B0604020202020204" pitchFamily="34" charset="0"/>
              <a:buChar char="•"/>
              <a:defRPr sz="2400" kern="1200">
                <a:solidFill>
                  <a:schemeClr val="tx1"/>
                </a:solidFill>
                <a:latin typeface="+mn-lt"/>
                <a:ea typeface="+mn-ea"/>
                <a:cs typeface="+mn-cs"/>
              </a:defRPr>
            </a:lvl4pPr>
            <a:lvl5pPr marL="2971610" indent="-330180" algn="l" defTabSz="1320715" rtl="0" eaLnBrk="1" latinLnBrk="0" hangingPunct="1">
              <a:lnSpc>
                <a:spcPct val="90000"/>
              </a:lnSpc>
              <a:spcBef>
                <a:spcPts val="722"/>
              </a:spcBef>
              <a:buFont typeface="Arial" panose="020B0604020202020204" pitchFamily="34" charset="0"/>
              <a:buChar char="•"/>
              <a:defRPr sz="2400" kern="1200">
                <a:solidFill>
                  <a:schemeClr val="tx1"/>
                </a:solidFill>
                <a:latin typeface="+mn-lt"/>
                <a:ea typeface="+mn-ea"/>
                <a:cs typeface="+mn-cs"/>
              </a:defRPr>
            </a:lvl5pPr>
            <a:lvl6pPr marL="3631965" indent="-330180" algn="l" defTabSz="1320715" rtl="0" eaLnBrk="1" latinLnBrk="0" hangingPunct="1">
              <a:lnSpc>
                <a:spcPct val="90000"/>
              </a:lnSpc>
              <a:spcBef>
                <a:spcPts val="722"/>
              </a:spcBef>
              <a:buFont typeface="Arial" panose="020B0604020202020204" pitchFamily="34" charset="0"/>
              <a:buChar char="•"/>
              <a:defRPr sz="2601" kern="1200">
                <a:solidFill>
                  <a:schemeClr val="tx1"/>
                </a:solidFill>
                <a:latin typeface="+mn-lt"/>
                <a:ea typeface="+mn-ea"/>
                <a:cs typeface="+mn-cs"/>
              </a:defRPr>
            </a:lvl6pPr>
            <a:lvl7pPr marL="4292325" indent="-330180" algn="l" defTabSz="1320715" rtl="0" eaLnBrk="1" latinLnBrk="0" hangingPunct="1">
              <a:lnSpc>
                <a:spcPct val="90000"/>
              </a:lnSpc>
              <a:spcBef>
                <a:spcPts val="722"/>
              </a:spcBef>
              <a:buFont typeface="Arial" panose="020B0604020202020204" pitchFamily="34" charset="0"/>
              <a:buChar char="•"/>
              <a:defRPr sz="2601" kern="1200">
                <a:solidFill>
                  <a:schemeClr val="tx1"/>
                </a:solidFill>
                <a:latin typeface="+mn-lt"/>
                <a:ea typeface="+mn-ea"/>
                <a:cs typeface="+mn-cs"/>
              </a:defRPr>
            </a:lvl7pPr>
            <a:lvl8pPr marL="4952683" indent="-330180" algn="l" defTabSz="1320715" rtl="0" eaLnBrk="1" latinLnBrk="0" hangingPunct="1">
              <a:lnSpc>
                <a:spcPct val="90000"/>
              </a:lnSpc>
              <a:spcBef>
                <a:spcPts val="722"/>
              </a:spcBef>
              <a:buFont typeface="Arial" panose="020B0604020202020204" pitchFamily="34" charset="0"/>
              <a:buChar char="•"/>
              <a:defRPr sz="2601" kern="1200">
                <a:solidFill>
                  <a:schemeClr val="tx1"/>
                </a:solidFill>
                <a:latin typeface="+mn-lt"/>
                <a:ea typeface="+mn-ea"/>
                <a:cs typeface="+mn-cs"/>
              </a:defRPr>
            </a:lvl8pPr>
            <a:lvl9pPr marL="5613040" indent="-330180" algn="l" defTabSz="1320715" rtl="0" eaLnBrk="1" latinLnBrk="0" hangingPunct="1">
              <a:lnSpc>
                <a:spcPct val="90000"/>
              </a:lnSpc>
              <a:spcBef>
                <a:spcPts val="722"/>
              </a:spcBef>
              <a:buFont typeface="Arial" panose="020B0604020202020204" pitchFamily="34" charset="0"/>
              <a:buChar char="•"/>
              <a:defRPr sz="2601" kern="1200">
                <a:solidFill>
                  <a:schemeClr val="tx1"/>
                </a:solidFill>
                <a:latin typeface="+mn-lt"/>
                <a:ea typeface="+mn-ea"/>
                <a:cs typeface="+mn-cs"/>
              </a:defRPr>
            </a:lvl9pPr>
          </a:lstStyle>
          <a:p>
            <a:endParaRPr lang="en-GB"/>
          </a:p>
        </p:txBody>
      </p:sp>
      <p:sp>
        <p:nvSpPr>
          <p:cNvPr id="4" name="TextBox 3">
            <a:extLst>
              <a:ext uri="{FF2B5EF4-FFF2-40B4-BE49-F238E27FC236}">
                <a16:creationId xmlns:a16="http://schemas.microsoft.com/office/drawing/2014/main" id="{164E1C1B-E629-D5BC-AC85-2F0D1054550F}"/>
              </a:ext>
            </a:extLst>
          </p:cNvPr>
          <p:cNvSpPr txBox="1"/>
          <p:nvPr/>
        </p:nvSpPr>
        <p:spPr>
          <a:xfrm>
            <a:off x="685800" y="1738990"/>
            <a:ext cx="5486400" cy="4154984"/>
          </a:xfrm>
          <a:prstGeom prst="rect">
            <a:avLst/>
          </a:prstGeom>
          <a:noFill/>
        </p:spPr>
        <p:txBody>
          <a:bodyPr wrap="square" rtlCol="0">
            <a:spAutoFit/>
          </a:bodyPr>
          <a:lstStyle/>
          <a:p>
            <a:pPr lvl="0"/>
            <a:r>
              <a:rPr lang="en-GB" sz="1200" b="1" dirty="0"/>
              <a:t>Attendance and Behaviour Hubs</a:t>
            </a:r>
            <a:r>
              <a:rPr lang="en-GB" sz="1200" dirty="0"/>
              <a:t> - Registration now open for South West schools who wish to be part of the hub support offer, deadline to apply is 27</a:t>
            </a:r>
            <a:r>
              <a:rPr lang="en-GB" sz="1200" baseline="30000" dirty="0"/>
              <a:t>th</a:t>
            </a:r>
            <a:r>
              <a:rPr lang="en-GB" sz="1200" dirty="0"/>
              <a:t> February, </a:t>
            </a:r>
            <a:r>
              <a:rPr lang="en-GB" sz="1200" u="sng" dirty="0">
                <a:hlinkClick r:id="rId2"/>
              </a:rPr>
              <a:t>express interest </a:t>
            </a:r>
            <a:r>
              <a:rPr lang="en-GB" sz="1200" dirty="0"/>
              <a:t>here.</a:t>
            </a:r>
          </a:p>
          <a:p>
            <a:pPr lvl="0"/>
            <a:endParaRPr lang="en-GB" sz="1200" b="1" dirty="0"/>
          </a:p>
          <a:p>
            <a:pPr lvl="0"/>
            <a:r>
              <a:rPr lang="en-GB" sz="1200" b="1" dirty="0"/>
              <a:t>Research Schools – </a:t>
            </a:r>
            <a:r>
              <a:rPr lang="en-GB" sz="1200" dirty="0"/>
              <a:t>The national network of research schools aims to break the link between family income and educational attainment through the better use of evide4nce. They work with schools, colleges and early years settings in regions to improve teaching and learning. Please see links to the local research schools here:</a:t>
            </a:r>
          </a:p>
          <a:p>
            <a:pPr lvl="0"/>
            <a:endParaRPr lang="en-GB" sz="1200" dirty="0"/>
          </a:p>
          <a:p>
            <a:pPr marL="628650" lvl="1" indent="-171450">
              <a:buFont typeface="Courier New" panose="02070309020205020404" pitchFamily="49" charset="0"/>
              <a:buChar char="o"/>
            </a:pPr>
            <a:r>
              <a:rPr lang="en-GB" sz="1200" u="sng" dirty="0">
                <a:hlinkClick r:id="rId3"/>
              </a:rPr>
              <a:t>Cornwall Research School</a:t>
            </a:r>
            <a:endParaRPr lang="en-GB" sz="1200" dirty="0"/>
          </a:p>
          <a:p>
            <a:pPr marL="628650" lvl="1" indent="-171450">
              <a:buFont typeface="Courier New" panose="02070309020205020404" pitchFamily="49" charset="0"/>
              <a:buChar char="o"/>
            </a:pPr>
            <a:r>
              <a:rPr lang="en-GB" sz="1200" u="sng" dirty="0">
                <a:hlinkClick r:id="rId4"/>
              </a:rPr>
              <a:t>Devon Research School</a:t>
            </a:r>
            <a:endParaRPr lang="en-GB" sz="1200" dirty="0"/>
          </a:p>
          <a:p>
            <a:r>
              <a:rPr lang="en-GB" sz="1200" dirty="0"/>
              <a:t> </a:t>
            </a:r>
          </a:p>
          <a:p>
            <a:r>
              <a:rPr lang="en-GB" sz="1400" b="1" dirty="0">
                <a:solidFill>
                  <a:srgbClr val="104F75"/>
                </a:solidFill>
              </a:rPr>
              <a:t>Sector Excellence</a:t>
            </a:r>
          </a:p>
          <a:p>
            <a:endParaRPr lang="en-GB" sz="1200" b="1" dirty="0"/>
          </a:p>
          <a:p>
            <a:pPr marL="171450" lvl="0" indent="-171450">
              <a:buFont typeface="Arial" panose="020B0604020202020204" pitchFamily="34" charset="0"/>
              <a:buChar char="•"/>
            </a:pPr>
            <a:r>
              <a:rPr lang="en-GB" sz="1200" b="1" dirty="0"/>
              <a:t>Conferences</a:t>
            </a:r>
            <a:r>
              <a:rPr lang="en-GB" sz="1200" dirty="0"/>
              <a:t>: </a:t>
            </a:r>
          </a:p>
          <a:p>
            <a:pPr marL="628650" lvl="1" indent="-171450">
              <a:buFont typeface="Courier New" panose="02070309020205020404" pitchFamily="49" charset="0"/>
              <a:buChar char="o"/>
            </a:pPr>
            <a:r>
              <a:rPr lang="en-GB" sz="1200" b="1" dirty="0"/>
              <a:t>RISE School Attendance &amp; Attainment Conference for Primary Leaders</a:t>
            </a:r>
            <a:r>
              <a:rPr lang="en-GB" sz="1200" dirty="0"/>
              <a:t> 4</a:t>
            </a:r>
            <a:r>
              <a:rPr lang="en-GB" sz="1200" baseline="30000" dirty="0"/>
              <a:t>th and </a:t>
            </a:r>
            <a:r>
              <a:rPr lang="en-GB" sz="1200" i="1" dirty="0"/>
              <a:t>5</a:t>
            </a:r>
            <a:r>
              <a:rPr lang="en-GB" sz="1200" i="1" baseline="30000" dirty="0"/>
              <a:t>th</a:t>
            </a:r>
            <a:r>
              <a:rPr lang="en-GB" sz="1200" i="1" dirty="0"/>
              <a:t>  March 2026 (online)</a:t>
            </a:r>
            <a:r>
              <a:rPr lang="en-GB" sz="1200" i="1" u="sng" dirty="0">
                <a:hlinkClick r:id="rId5"/>
              </a:rPr>
              <a:t>Register via Eventbrite</a:t>
            </a:r>
            <a:r>
              <a:rPr lang="en-GB" sz="1200" dirty="0"/>
              <a:t> (NB different content on each day)</a:t>
            </a:r>
          </a:p>
          <a:p>
            <a:pPr marL="628650" lvl="1" indent="-171450">
              <a:buFont typeface="Courier New" panose="02070309020205020404" pitchFamily="49" charset="0"/>
              <a:buChar char="o"/>
            </a:pPr>
            <a:r>
              <a:rPr lang="en-GB" sz="1200" b="1" dirty="0"/>
              <a:t>RISE SW Year 6 Raising Attainment Conference</a:t>
            </a:r>
            <a:r>
              <a:rPr lang="en-GB" sz="1200" dirty="0"/>
              <a:t> –1.30-4pm </a:t>
            </a:r>
            <a:r>
              <a:rPr lang="en-GB" sz="1200" i="1" dirty="0"/>
              <a:t>5 March 2026 (online) </a:t>
            </a:r>
            <a:r>
              <a:rPr lang="en-GB" sz="1200" i="1" u="sng" dirty="0">
                <a:hlinkClick r:id="rId6"/>
              </a:rPr>
              <a:t>Register via Eventbrite</a:t>
            </a:r>
            <a:r>
              <a:rPr lang="en-GB" sz="1200" dirty="0"/>
              <a:t> </a:t>
            </a:r>
          </a:p>
          <a:p>
            <a:endParaRPr lang="en-GB" sz="1200" dirty="0"/>
          </a:p>
        </p:txBody>
      </p:sp>
      <p:pic>
        <p:nvPicPr>
          <p:cNvPr id="2" name="Picture 1" descr="A flyer with text and images&#10;&#10;AI-generated content may be incorrect.">
            <a:extLst>
              <a:ext uri="{FF2B5EF4-FFF2-40B4-BE49-F238E27FC236}">
                <a16:creationId xmlns:a16="http://schemas.microsoft.com/office/drawing/2014/main" id="{45E10DEE-74F2-4CA9-A579-C37852480E6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46764" y="5744861"/>
            <a:ext cx="3384000" cy="3384000"/>
          </a:xfrm>
          <a:prstGeom prst="rect">
            <a:avLst/>
          </a:prstGeom>
        </p:spPr>
      </p:pic>
    </p:spTree>
    <p:extLst>
      <p:ext uri="{BB962C8B-B14F-4D97-AF65-F5344CB8AC3E}">
        <p14:creationId xmlns:p14="http://schemas.microsoft.com/office/powerpoint/2010/main" val="19044857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0C7D4-52B9-C2FA-844C-32342F21691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1CA3E39-EAD1-CBA8-D4FA-96FABA682CF5}"/>
              </a:ext>
            </a:extLst>
          </p:cNvPr>
          <p:cNvSpPr>
            <a:spLocks noGrp="1"/>
          </p:cNvSpPr>
          <p:nvPr>
            <p:ph type="title"/>
          </p:nvPr>
        </p:nvSpPr>
        <p:spPr/>
        <p:txBody>
          <a:bodyPr/>
          <a:lstStyle/>
          <a:p>
            <a:r>
              <a:rPr lang="en-GB" sz="2400" dirty="0"/>
              <a:t>RISE Overview (February 2026)</a:t>
            </a:r>
          </a:p>
        </p:txBody>
      </p:sp>
      <p:sp>
        <p:nvSpPr>
          <p:cNvPr id="7" name="Content Placeholder 4">
            <a:extLst>
              <a:ext uri="{FF2B5EF4-FFF2-40B4-BE49-F238E27FC236}">
                <a16:creationId xmlns:a16="http://schemas.microsoft.com/office/drawing/2014/main" id="{99A6E8F2-7637-8053-4773-4400B243415E}"/>
              </a:ext>
            </a:extLst>
          </p:cNvPr>
          <p:cNvSpPr txBox="1">
            <a:spLocks/>
          </p:cNvSpPr>
          <p:nvPr/>
        </p:nvSpPr>
        <p:spPr>
          <a:xfrm>
            <a:off x="143828" y="5181600"/>
            <a:ext cx="3194936" cy="3947261"/>
          </a:xfrm>
          <a:prstGeom prst="rect">
            <a:avLst/>
          </a:prstGeom>
        </p:spPr>
        <p:txBody>
          <a:bodyPr vert="horz" lIns="91440" tIns="45720" rIns="91440" bIns="45720" rtlCol="0">
            <a:normAutofit/>
          </a:bodyPr>
          <a:lstStyle>
            <a:lvl1pPr marL="330180" indent="-330180" algn="l" defTabSz="1320715" rtl="0" eaLnBrk="1" latinLnBrk="0" hangingPunct="1">
              <a:lnSpc>
                <a:spcPct val="90000"/>
              </a:lnSpc>
              <a:spcBef>
                <a:spcPts val="1446"/>
              </a:spcBef>
              <a:buFont typeface="Arial" panose="020B0604020202020204" pitchFamily="34" charset="0"/>
              <a:buChar char="•"/>
              <a:defRPr sz="4000" kern="1200">
                <a:solidFill>
                  <a:schemeClr val="tx1"/>
                </a:solidFill>
                <a:latin typeface="+mn-lt"/>
                <a:ea typeface="+mn-ea"/>
                <a:cs typeface="+mn-cs"/>
              </a:defRPr>
            </a:lvl1pPr>
            <a:lvl2pPr marL="990536" indent="-330180" algn="l" defTabSz="1320715" rtl="0" eaLnBrk="1" latinLnBrk="0" hangingPunct="1">
              <a:lnSpc>
                <a:spcPct val="90000"/>
              </a:lnSpc>
              <a:spcBef>
                <a:spcPts val="722"/>
              </a:spcBef>
              <a:buFont typeface="Arial" panose="020B0604020202020204" pitchFamily="34" charset="0"/>
              <a:buChar char="•"/>
              <a:defRPr sz="3200" kern="1200">
                <a:solidFill>
                  <a:schemeClr val="tx1"/>
                </a:solidFill>
                <a:latin typeface="+mn-lt"/>
                <a:ea typeface="+mn-ea"/>
                <a:cs typeface="+mn-cs"/>
              </a:defRPr>
            </a:lvl2pPr>
            <a:lvl3pPr marL="1650894" indent="-330180" algn="l" defTabSz="1320715" rtl="0" eaLnBrk="1" latinLnBrk="0" hangingPunct="1">
              <a:lnSpc>
                <a:spcPct val="90000"/>
              </a:lnSpc>
              <a:spcBef>
                <a:spcPts val="722"/>
              </a:spcBef>
              <a:buFont typeface="Arial" panose="020B0604020202020204" pitchFamily="34" charset="0"/>
              <a:buChar char="•"/>
              <a:defRPr sz="2800" kern="1200">
                <a:solidFill>
                  <a:schemeClr val="tx1"/>
                </a:solidFill>
                <a:latin typeface="+mn-lt"/>
                <a:ea typeface="+mn-ea"/>
                <a:cs typeface="+mn-cs"/>
              </a:defRPr>
            </a:lvl3pPr>
            <a:lvl4pPr marL="2311251" indent="-330180" algn="l" defTabSz="1320715" rtl="0" eaLnBrk="1" latinLnBrk="0" hangingPunct="1">
              <a:lnSpc>
                <a:spcPct val="90000"/>
              </a:lnSpc>
              <a:spcBef>
                <a:spcPts val="722"/>
              </a:spcBef>
              <a:buFont typeface="Arial" panose="020B0604020202020204" pitchFamily="34" charset="0"/>
              <a:buChar char="•"/>
              <a:defRPr sz="2400" kern="1200">
                <a:solidFill>
                  <a:schemeClr val="tx1"/>
                </a:solidFill>
                <a:latin typeface="+mn-lt"/>
                <a:ea typeface="+mn-ea"/>
                <a:cs typeface="+mn-cs"/>
              </a:defRPr>
            </a:lvl4pPr>
            <a:lvl5pPr marL="2971610" indent="-330180" algn="l" defTabSz="1320715" rtl="0" eaLnBrk="1" latinLnBrk="0" hangingPunct="1">
              <a:lnSpc>
                <a:spcPct val="90000"/>
              </a:lnSpc>
              <a:spcBef>
                <a:spcPts val="722"/>
              </a:spcBef>
              <a:buFont typeface="Arial" panose="020B0604020202020204" pitchFamily="34" charset="0"/>
              <a:buChar char="•"/>
              <a:defRPr sz="2400" kern="1200">
                <a:solidFill>
                  <a:schemeClr val="tx1"/>
                </a:solidFill>
                <a:latin typeface="+mn-lt"/>
                <a:ea typeface="+mn-ea"/>
                <a:cs typeface="+mn-cs"/>
              </a:defRPr>
            </a:lvl5pPr>
            <a:lvl6pPr marL="3631965" indent="-330180" algn="l" defTabSz="1320715" rtl="0" eaLnBrk="1" latinLnBrk="0" hangingPunct="1">
              <a:lnSpc>
                <a:spcPct val="90000"/>
              </a:lnSpc>
              <a:spcBef>
                <a:spcPts val="722"/>
              </a:spcBef>
              <a:buFont typeface="Arial" panose="020B0604020202020204" pitchFamily="34" charset="0"/>
              <a:buChar char="•"/>
              <a:defRPr sz="2601" kern="1200">
                <a:solidFill>
                  <a:schemeClr val="tx1"/>
                </a:solidFill>
                <a:latin typeface="+mn-lt"/>
                <a:ea typeface="+mn-ea"/>
                <a:cs typeface="+mn-cs"/>
              </a:defRPr>
            </a:lvl6pPr>
            <a:lvl7pPr marL="4292325" indent="-330180" algn="l" defTabSz="1320715" rtl="0" eaLnBrk="1" latinLnBrk="0" hangingPunct="1">
              <a:lnSpc>
                <a:spcPct val="90000"/>
              </a:lnSpc>
              <a:spcBef>
                <a:spcPts val="722"/>
              </a:spcBef>
              <a:buFont typeface="Arial" panose="020B0604020202020204" pitchFamily="34" charset="0"/>
              <a:buChar char="•"/>
              <a:defRPr sz="2601" kern="1200">
                <a:solidFill>
                  <a:schemeClr val="tx1"/>
                </a:solidFill>
                <a:latin typeface="+mn-lt"/>
                <a:ea typeface="+mn-ea"/>
                <a:cs typeface="+mn-cs"/>
              </a:defRPr>
            </a:lvl7pPr>
            <a:lvl8pPr marL="4952683" indent="-330180" algn="l" defTabSz="1320715" rtl="0" eaLnBrk="1" latinLnBrk="0" hangingPunct="1">
              <a:lnSpc>
                <a:spcPct val="90000"/>
              </a:lnSpc>
              <a:spcBef>
                <a:spcPts val="722"/>
              </a:spcBef>
              <a:buFont typeface="Arial" panose="020B0604020202020204" pitchFamily="34" charset="0"/>
              <a:buChar char="•"/>
              <a:defRPr sz="2601" kern="1200">
                <a:solidFill>
                  <a:schemeClr val="tx1"/>
                </a:solidFill>
                <a:latin typeface="+mn-lt"/>
                <a:ea typeface="+mn-ea"/>
                <a:cs typeface="+mn-cs"/>
              </a:defRPr>
            </a:lvl8pPr>
            <a:lvl9pPr marL="5613040" indent="-330180" algn="l" defTabSz="1320715" rtl="0" eaLnBrk="1" latinLnBrk="0" hangingPunct="1">
              <a:lnSpc>
                <a:spcPct val="90000"/>
              </a:lnSpc>
              <a:spcBef>
                <a:spcPts val="722"/>
              </a:spcBef>
              <a:buFont typeface="Arial" panose="020B0604020202020204" pitchFamily="34" charset="0"/>
              <a:buChar char="•"/>
              <a:defRPr sz="2601" kern="1200">
                <a:solidFill>
                  <a:schemeClr val="tx1"/>
                </a:solidFill>
                <a:latin typeface="+mn-lt"/>
                <a:ea typeface="+mn-ea"/>
                <a:cs typeface="+mn-cs"/>
              </a:defRPr>
            </a:lvl9pPr>
          </a:lstStyle>
          <a:p>
            <a:endParaRPr lang="en-GB"/>
          </a:p>
        </p:txBody>
      </p:sp>
      <p:sp>
        <p:nvSpPr>
          <p:cNvPr id="4" name="TextBox 3">
            <a:extLst>
              <a:ext uri="{FF2B5EF4-FFF2-40B4-BE49-F238E27FC236}">
                <a16:creationId xmlns:a16="http://schemas.microsoft.com/office/drawing/2014/main" id="{876ACFD9-11FB-60DE-409B-249C0EA151B1}"/>
              </a:ext>
            </a:extLst>
          </p:cNvPr>
          <p:cNvSpPr txBox="1"/>
          <p:nvPr/>
        </p:nvSpPr>
        <p:spPr>
          <a:xfrm>
            <a:off x="595564" y="1882588"/>
            <a:ext cx="5486400" cy="6370975"/>
          </a:xfrm>
          <a:prstGeom prst="rect">
            <a:avLst/>
          </a:prstGeom>
          <a:noFill/>
        </p:spPr>
        <p:txBody>
          <a:bodyPr wrap="square" rtlCol="0">
            <a:spAutoFit/>
          </a:bodyPr>
          <a:lstStyle/>
          <a:p>
            <a:pPr marL="628650" lvl="1" indent="-171450">
              <a:buFont typeface="Courier New" panose="02070309020205020404" pitchFamily="49" charset="0"/>
              <a:buChar char="o"/>
            </a:pPr>
            <a:r>
              <a:rPr lang="en-GB" sz="1200" dirty="0"/>
              <a:t> </a:t>
            </a:r>
            <a:r>
              <a:rPr lang="en-GB" sz="1200" b="1" dirty="0"/>
              <a:t>RISE Mainstream Inclusion Conference (Secondary Leaders)</a:t>
            </a:r>
            <a:r>
              <a:rPr lang="en-GB" sz="1200" dirty="0"/>
              <a:t> – </a:t>
            </a:r>
            <a:r>
              <a:rPr lang="en-GB" sz="1200" i="1" dirty="0"/>
              <a:t>6 March 2026, Sandy Park Stadium </a:t>
            </a:r>
            <a:r>
              <a:rPr lang="en-GB" sz="1200" i="1" u="sng" dirty="0">
                <a:hlinkClick r:id="rId2"/>
              </a:rPr>
              <a:t>Register via Eventbrite</a:t>
            </a:r>
            <a:endParaRPr lang="en-GB" sz="1200" dirty="0"/>
          </a:p>
          <a:p>
            <a:pPr marL="628650" lvl="1" indent="-171450">
              <a:buFont typeface="Courier New" panose="02070309020205020404" pitchFamily="49" charset="0"/>
              <a:buChar char="o"/>
            </a:pPr>
            <a:r>
              <a:rPr lang="en-GB" sz="1200" b="1" dirty="0"/>
              <a:t>AI and technology Conference –</a:t>
            </a:r>
            <a:r>
              <a:rPr lang="en-GB" sz="1200" dirty="0"/>
              <a:t> to express an interest contact Jonathan Bishop at the Digital Skills and AI hub. Email: </a:t>
            </a:r>
            <a:r>
              <a:rPr lang="en-GB" sz="1200" u="sng" dirty="0" err="1">
                <a:hlinkClick r:id="rId3"/>
              </a:rPr>
              <a:t>jonathan.bishop@tcat.education</a:t>
            </a:r>
            <a:endParaRPr lang="en-GB" sz="1200" u="sng" dirty="0"/>
          </a:p>
          <a:p>
            <a:pPr marL="628650" lvl="1" indent="-171450">
              <a:buFont typeface="Courier New" panose="02070309020205020404" pitchFamily="49" charset="0"/>
              <a:buChar char="o"/>
            </a:pPr>
            <a:endParaRPr lang="en-GB" sz="1200" dirty="0"/>
          </a:p>
          <a:p>
            <a:pPr marL="171450" lvl="0" indent="-171450">
              <a:buFont typeface="Arial" panose="020B0604020202020204" pitchFamily="34" charset="0"/>
              <a:buChar char="•"/>
            </a:pPr>
            <a:r>
              <a:rPr lang="en-GB" sz="1200" b="1" dirty="0"/>
              <a:t>Unlocking Reading:</a:t>
            </a:r>
            <a:r>
              <a:rPr lang="en-GB" sz="1200" dirty="0"/>
              <a:t> The Unlocking Reading programme provides funded training to help secondary schools build staff expertise in supporting struggling readers, offering in‑person and online CPD developed by FFT and Royal Holloway to promote a whole‑school approach to improving reading and attainment. </a:t>
            </a:r>
          </a:p>
          <a:p>
            <a:pPr marL="628650" lvl="1" indent="-171450">
              <a:buFont typeface="Courier New" panose="02070309020205020404" pitchFamily="49" charset="0"/>
              <a:buChar char="o"/>
            </a:pPr>
            <a:r>
              <a:rPr lang="en-GB" sz="1200" dirty="0"/>
              <a:t>To view a previously recorded session the link is </a:t>
            </a:r>
            <a:r>
              <a:rPr lang="en-GB" sz="1200" u="sng" dirty="0">
                <a:hlinkClick r:id="rId4"/>
              </a:rPr>
              <a:t>available here</a:t>
            </a:r>
            <a:endParaRPr lang="en-GB" sz="1200" dirty="0"/>
          </a:p>
          <a:p>
            <a:pPr marL="628650" lvl="1" indent="-171450">
              <a:buFont typeface="Courier New" panose="02070309020205020404" pitchFamily="49" charset="0"/>
              <a:buChar char="o"/>
            </a:pPr>
            <a:r>
              <a:rPr lang="en-GB" sz="1200" dirty="0"/>
              <a:t>To see more detail about the programme and to express interest in learning more about the programme and the training sessions in Spring 2026 please visit </a:t>
            </a:r>
            <a:r>
              <a:rPr lang="en-GB" sz="1200" u="sng" dirty="0">
                <a:hlinkClick r:id="rId5"/>
              </a:rPr>
              <a:t>Unlocking Reading - Support struggling readers | FFT</a:t>
            </a:r>
            <a:endParaRPr lang="en-GB" sz="1200" dirty="0"/>
          </a:p>
          <a:p>
            <a:pPr lvl="0"/>
            <a:endParaRPr lang="en-GB" sz="1200" b="1" dirty="0"/>
          </a:p>
          <a:p>
            <a:pPr marL="171450" lvl="0" indent="-171450">
              <a:buFont typeface="Arial" panose="020B0604020202020204" pitchFamily="34" charset="0"/>
              <a:buChar char="•"/>
            </a:pPr>
            <a:r>
              <a:rPr lang="en-GB" sz="1200" b="1" dirty="0"/>
              <a:t>Discovery Mornings</a:t>
            </a:r>
            <a:r>
              <a:rPr lang="en-GB" sz="1200" dirty="0"/>
              <a:t> – Discovery Mornings are opportunities for senior leaders to visit other schools to see good practice. We anticipate more events in the spring and summer term focused on reception year quality, primary attendance and KS4 attainment. More detail will be shared when available.</a:t>
            </a:r>
          </a:p>
          <a:p>
            <a:pPr lvl="0"/>
            <a:endParaRPr lang="en-GB" sz="1200" b="1" dirty="0"/>
          </a:p>
          <a:p>
            <a:pPr marL="171450" lvl="0" indent="-171450">
              <a:buFont typeface="Arial" panose="020B0604020202020204" pitchFamily="34" charset="0"/>
              <a:buChar char="•"/>
            </a:pPr>
            <a:r>
              <a:rPr lang="en-GB" sz="1200" b="1" dirty="0"/>
              <a:t>Early Years Data tools</a:t>
            </a:r>
            <a:r>
              <a:rPr lang="en-GB" sz="1200" dirty="0"/>
              <a:t> </a:t>
            </a:r>
          </a:p>
          <a:p>
            <a:pPr marL="628650" lvl="1" indent="-171450">
              <a:buFont typeface="Courier New" panose="02070309020205020404" pitchFamily="49" charset="0"/>
              <a:buChar char="o"/>
            </a:pPr>
            <a:r>
              <a:rPr lang="en-GB" sz="1200" dirty="0"/>
              <a:t>View Your Educational Data (VYED) is a data platform that provides schools and responsible bodies insights into your early years foundation stage profile compared to local, regional and national averages. There are two parts ‘Your good level of development data’ that focuses on 2024-2025 EYFSP data and the second part ‘Your contextual good level of development (GLD) score’ includes three years of data where available. More information can be found here </a:t>
            </a:r>
            <a:r>
              <a:rPr lang="en-GB" sz="1200" u="sng" dirty="0">
                <a:hlinkClick r:id="rId6"/>
              </a:rPr>
              <a:t>Compare your good level of development (GLD) data - GOV.UK</a:t>
            </a:r>
            <a:r>
              <a:rPr lang="en-GB" sz="1200" dirty="0"/>
              <a:t> and to view data please use this link </a:t>
            </a:r>
            <a:r>
              <a:rPr lang="en-GB" sz="1200" u="sng" dirty="0">
                <a:hlinkClick r:id="rId7"/>
              </a:rPr>
              <a:t>View your education data</a:t>
            </a:r>
            <a:endParaRPr lang="en-GB" sz="1200" dirty="0"/>
          </a:p>
          <a:p>
            <a:endParaRPr lang="en-GB" sz="1200" dirty="0"/>
          </a:p>
        </p:txBody>
      </p:sp>
    </p:spTree>
    <p:extLst>
      <p:ext uri="{BB962C8B-B14F-4D97-AF65-F5344CB8AC3E}">
        <p14:creationId xmlns:p14="http://schemas.microsoft.com/office/powerpoint/2010/main" val="34913207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87CDD-9B1C-338B-5B38-EEF7708D84D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0EF62CB-1BFF-7219-C437-522C90BC1DF8}"/>
              </a:ext>
            </a:extLst>
          </p:cNvPr>
          <p:cNvSpPr>
            <a:spLocks noGrp="1"/>
          </p:cNvSpPr>
          <p:nvPr>
            <p:ph type="title"/>
          </p:nvPr>
        </p:nvSpPr>
        <p:spPr/>
        <p:txBody>
          <a:bodyPr/>
          <a:lstStyle/>
          <a:p>
            <a:r>
              <a:rPr lang="en-GB" sz="2400" dirty="0"/>
              <a:t>RISE Overview (February 2026)</a:t>
            </a:r>
          </a:p>
        </p:txBody>
      </p:sp>
      <p:sp>
        <p:nvSpPr>
          <p:cNvPr id="7" name="Content Placeholder 4">
            <a:extLst>
              <a:ext uri="{FF2B5EF4-FFF2-40B4-BE49-F238E27FC236}">
                <a16:creationId xmlns:a16="http://schemas.microsoft.com/office/drawing/2014/main" id="{DD4D1556-6107-513F-4F36-5C66CA819214}"/>
              </a:ext>
            </a:extLst>
          </p:cNvPr>
          <p:cNvSpPr txBox="1">
            <a:spLocks/>
          </p:cNvSpPr>
          <p:nvPr/>
        </p:nvSpPr>
        <p:spPr>
          <a:xfrm>
            <a:off x="143828" y="5181600"/>
            <a:ext cx="3194936" cy="3947261"/>
          </a:xfrm>
          <a:prstGeom prst="rect">
            <a:avLst/>
          </a:prstGeom>
        </p:spPr>
        <p:txBody>
          <a:bodyPr vert="horz" lIns="91440" tIns="45720" rIns="91440" bIns="45720" rtlCol="0">
            <a:normAutofit/>
          </a:bodyPr>
          <a:lstStyle>
            <a:lvl1pPr marL="330180" indent="-330180" algn="l" defTabSz="1320715" rtl="0" eaLnBrk="1" latinLnBrk="0" hangingPunct="1">
              <a:lnSpc>
                <a:spcPct val="90000"/>
              </a:lnSpc>
              <a:spcBef>
                <a:spcPts val="1446"/>
              </a:spcBef>
              <a:buFont typeface="Arial" panose="020B0604020202020204" pitchFamily="34" charset="0"/>
              <a:buChar char="•"/>
              <a:defRPr sz="4000" kern="1200">
                <a:solidFill>
                  <a:schemeClr val="tx1"/>
                </a:solidFill>
                <a:latin typeface="+mn-lt"/>
                <a:ea typeface="+mn-ea"/>
                <a:cs typeface="+mn-cs"/>
              </a:defRPr>
            </a:lvl1pPr>
            <a:lvl2pPr marL="990536" indent="-330180" algn="l" defTabSz="1320715" rtl="0" eaLnBrk="1" latinLnBrk="0" hangingPunct="1">
              <a:lnSpc>
                <a:spcPct val="90000"/>
              </a:lnSpc>
              <a:spcBef>
                <a:spcPts val="722"/>
              </a:spcBef>
              <a:buFont typeface="Arial" panose="020B0604020202020204" pitchFamily="34" charset="0"/>
              <a:buChar char="•"/>
              <a:defRPr sz="3200" kern="1200">
                <a:solidFill>
                  <a:schemeClr val="tx1"/>
                </a:solidFill>
                <a:latin typeface="+mn-lt"/>
                <a:ea typeface="+mn-ea"/>
                <a:cs typeface="+mn-cs"/>
              </a:defRPr>
            </a:lvl2pPr>
            <a:lvl3pPr marL="1650894" indent="-330180" algn="l" defTabSz="1320715" rtl="0" eaLnBrk="1" latinLnBrk="0" hangingPunct="1">
              <a:lnSpc>
                <a:spcPct val="90000"/>
              </a:lnSpc>
              <a:spcBef>
                <a:spcPts val="722"/>
              </a:spcBef>
              <a:buFont typeface="Arial" panose="020B0604020202020204" pitchFamily="34" charset="0"/>
              <a:buChar char="•"/>
              <a:defRPr sz="2800" kern="1200">
                <a:solidFill>
                  <a:schemeClr val="tx1"/>
                </a:solidFill>
                <a:latin typeface="+mn-lt"/>
                <a:ea typeface="+mn-ea"/>
                <a:cs typeface="+mn-cs"/>
              </a:defRPr>
            </a:lvl3pPr>
            <a:lvl4pPr marL="2311251" indent="-330180" algn="l" defTabSz="1320715" rtl="0" eaLnBrk="1" latinLnBrk="0" hangingPunct="1">
              <a:lnSpc>
                <a:spcPct val="90000"/>
              </a:lnSpc>
              <a:spcBef>
                <a:spcPts val="722"/>
              </a:spcBef>
              <a:buFont typeface="Arial" panose="020B0604020202020204" pitchFamily="34" charset="0"/>
              <a:buChar char="•"/>
              <a:defRPr sz="2400" kern="1200">
                <a:solidFill>
                  <a:schemeClr val="tx1"/>
                </a:solidFill>
                <a:latin typeface="+mn-lt"/>
                <a:ea typeface="+mn-ea"/>
                <a:cs typeface="+mn-cs"/>
              </a:defRPr>
            </a:lvl4pPr>
            <a:lvl5pPr marL="2971610" indent="-330180" algn="l" defTabSz="1320715" rtl="0" eaLnBrk="1" latinLnBrk="0" hangingPunct="1">
              <a:lnSpc>
                <a:spcPct val="90000"/>
              </a:lnSpc>
              <a:spcBef>
                <a:spcPts val="722"/>
              </a:spcBef>
              <a:buFont typeface="Arial" panose="020B0604020202020204" pitchFamily="34" charset="0"/>
              <a:buChar char="•"/>
              <a:defRPr sz="2400" kern="1200">
                <a:solidFill>
                  <a:schemeClr val="tx1"/>
                </a:solidFill>
                <a:latin typeface="+mn-lt"/>
                <a:ea typeface="+mn-ea"/>
                <a:cs typeface="+mn-cs"/>
              </a:defRPr>
            </a:lvl5pPr>
            <a:lvl6pPr marL="3631965" indent="-330180" algn="l" defTabSz="1320715" rtl="0" eaLnBrk="1" latinLnBrk="0" hangingPunct="1">
              <a:lnSpc>
                <a:spcPct val="90000"/>
              </a:lnSpc>
              <a:spcBef>
                <a:spcPts val="722"/>
              </a:spcBef>
              <a:buFont typeface="Arial" panose="020B0604020202020204" pitchFamily="34" charset="0"/>
              <a:buChar char="•"/>
              <a:defRPr sz="2601" kern="1200">
                <a:solidFill>
                  <a:schemeClr val="tx1"/>
                </a:solidFill>
                <a:latin typeface="+mn-lt"/>
                <a:ea typeface="+mn-ea"/>
                <a:cs typeface="+mn-cs"/>
              </a:defRPr>
            </a:lvl6pPr>
            <a:lvl7pPr marL="4292325" indent="-330180" algn="l" defTabSz="1320715" rtl="0" eaLnBrk="1" latinLnBrk="0" hangingPunct="1">
              <a:lnSpc>
                <a:spcPct val="90000"/>
              </a:lnSpc>
              <a:spcBef>
                <a:spcPts val="722"/>
              </a:spcBef>
              <a:buFont typeface="Arial" panose="020B0604020202020204" pitchFamily="34" charset="0"/>
              <a:buChar char="•"/>
              <a:defRPr sz="2601" kern="1200">
                <a:solidFill>
                  <a:schemeClr val="tx1"/>
                </a:solidFill>
                <a:latin typeface="+mn-lt"/>
                <a:ea typeface="+mn-ea"/>
                <a:cs typeface="+mn-cs"/>
              </a:defRPr>
            </a:lvl7pPr>
            <a:lvl8pPr marL="4952683" indent="-330180" algn="l" defTabSz="1320715" rtl="0" eaLnBrk="1" latinLnBrk="0" hangingPunct="1">
              <a:lnSpc>
                <a:spcPct val="90000"/>
              </a:lnSpc>
              <a:spcBef>
                <a:spcPts val="722"/>
              </a:spcBef>
              <a:buFont typeface="Arial" panose="020B0604020202020204" pitchFamily="34" charset="0"/>
              <a:buChar char="•"/>
              <a:defRPr sz="2601" kern="1200">
                <a:solidFill>
                  <a:schemeClr val="tx1"/>
                </a:solidFill>
                <a:latin typeface="+mn-lt"/>
                <a:ea typeface="+mn-ea"/>
                <a:cs typeface="+mn-cs"/>
              </a:defRPr>
            </a:lvl8pPr>
            <a:lvl9pPr marL="5613040" indent="-330180" algn="l" defTabSz="1320715" rtl="0" eaLnBrk="1" latinLnBrk="0" hangingPunct="1">
              <a:lnSpc>
                <a:spcPct val="90000"/>
              </a:lnSpc>
              <a:spcBef>
                <a:spcPts val="722"/>
              </a:spcBef>
              <a:buFont typeface="Arial" panose="020B0604020202020204" pitchFamily="34" charset="0"/>
              <a:buChar char="•"/>
              <a:defRPr sz="2601" kern="1200">
                <a:solidFill>
                  <a:schemeClr val="tx1"/>
                </a:solidFill>
                <a:latin typeface="+mn-lt"/>
                <a:ea typeface="+mn-ea"/>
                <a:cs typeface="+mn-cs"/>
              </a:defRPr>
            </a:lvl9pPr>
          </a:lstStyle>
          <a:p>
            <a:endParaRPr lang="en-GB"/>
          </a:p>
        </p:txBody>
      </p:sp>
      <p:sp>
        <p:nvSpPr>
          <p:cNvPr id="4" name="TextBox 3">
            <a:extLst>
              <a:ext uri="{FF2B5EF4-FFF2-40B4-BE49-F238E27FC236}">
                <a16:creationId xmlns:a16="http://schemas.microsoft.com/office/drawing/2014/main" id="{3B77D74C-80E3-7C09-ADF9-E1281F336361}"/>
              </a:ext>
            </a:extLst>
          </p:cNvPr>
          <p:cNvSpPr txBox="1"/>
          <p:nvPr/>
        </p:nvSpPr>
        <p:spPr>
          <a:xfrm>
            <a:off x="595564" y="1673647"/>
            <a:ext cx="5486400" cy="1261884"/>
          </a:xfrm>
          <a:prstGeom prst="rect">
            <a:avLst/>
          </a:prstGeom>
          <a:noFill/>
        </p:spPr>
        <p:txBody>
          <a:bodyPr wrap="square" rtlCol="0">
            <a:spAutoFit/>
          </a:bodyPr>
          <a:lstStyle/>
          <a:p>
            <a:r>
              <a:rPr lang="en-GB" sz="1400" b="1" dirty="0">
                <a:solidFill>
                  <a:srgbClr val="104F75"/>
                </a:solidFill>
              </a:rPr>
              <a:t>Networks and Collaboration</a:t>
            </a:r>
          </a:p>
          <a:p>
            <a:endParaRPr lang="en-GB" sz="1400" b="1" dirty="0">
              <a:solidFill>
                <a:srgbClr val="104F75"/>
              </a:solidFill>
            </a:endParaRPr>
          </a:p>
          <a:p>
            <a:r>
              <a:rPr lang="en-GB" sz="1200" dirty="0"/>
              <a:t>Networks create sustained opportunities for peer support, shared learning and place‑based problem‑solving across the South West. If you are interested in joining a network or finding out more, please contact the person named below. </a:t>
            </a:r>
          </a:p>
          <a:p>
            <a:endParaRPr lang="en-GB" sz="1200" dirty="0"/>
          </a:p>
        </p:txBody>
      </p:sp>
      <p:graphicFrame>
        <p:nvGraphicFramePr>
          <p:cNvPr id="2" name="Table 1">
            <a:extLst>
              <a:ext uri="{FF2B5EF4-FFF2-40B4-BE49-F238E27FC236}">
                <a16:creationId xmlns:a16="http://schemas.microsoft.com/office/drawing/2014/main" id="{F9A28850-F522-AE5E-6A2E-6CB1FADEAA35}"/>
              </a:ext>
            </a:extLst>
          </p:cNvPr>
          <p:cNvGraphicFramePr>
            <a:graphicFrameLocks noGrp="1"/>
          </p:cNvGraphicFramePr>
          <p:nvPr>
            <p:extLst>
              <p:ext uri="{D42A27DB-BD31-4B8C-83A1-F6EECF244321}">
                <p14:modId xmlns:p14="http://schemas.microsoft.com/office/powerpoint/2010/main" val="701109618"/>
              </p:ext>
            </p:extLst>
          </p:nvPr>
        </p:nvGraphicFramePr>
        <p:xfrm>
          <a:off x="449317" y="2870663"/>
          <a:ext cx="5959366" cy="6258198"/>
        </p:xfrm>
        <a:graphic>
          <a:graphicData uri="http://schemas.openxmlformats.org/drawingml/2006/table">
            <a:tbl>
              <a:tblPr firstRow="1" firstCol="1" bandRow="1">
                <a:tableStyleId>{5940675A-B579-460E-94D1-54222C63F5DA}</a:tableStyleId>
              </a:tblPr>
              <a:tblGrid>
                <a:gridCol w="1628071">
                  <a:extLst>
                    <a:ext uri="{9D8B030D-6E8A-4147-A177-3AD203B41FA5}">
                      <a16:colId xmlns:a16="http://schemas.microsoft.com/office/drawing/2014/main" val="3957768695"/>
                    </a:ext>
                  </a:extLst>
                </a:gridCol>
                <a:gridCol w="2808693">
                  <a:extLst>
                    <a:ext uri="{9D8B030D-6E8A-4147-A177-3AD203B41FA5}">
                      <a16:colId xmlns:a16="http://schemas.microsoft.com/office/drawing/2014/main" val="396073684"/>
                    </a:ext>
                  </a:extLst>
                </a:gridCol>
                <a:gridCol w="1522602">
                  <a:extLst>
                    <a:ext uri="{9D8B030D-6E8A-4147-A177-3AD203B41FA5}">
                      <a16:colId xmlns:a16="http://schemas.microsoft.com/office/drawing/2014/main" val="278868508"/>
                    </a:ext>
                  </a:extLst>
                </a:gridCol>
              </a:tblGrid>
              <a:tr h="316367">
                <a:tc>
                  <a:txBody>
                    <a:bodyPr/>
                    <a:lstStyle/>
                    <a:p>
                      <a:pPr>
                        <a:lnSpc>
                          <a:spcPct val="107000"/>
                        </a:lnSpc>
                        <a:spcAft>
                          <a:spcPts val="800"/>
                        </a:spcAft>
                        <a:buNone/>
                      </a:pPr>
                      <a:r>
                        <a:rPr lang="en-GB" sz="1000" kern="100">
                          <a:effectLst/>
                        </a:rPr>
                        <a:t>Network Name</a:t>
                      </a:r>
                      <a:endParaRPr lang="en-GB" sz="1000" kern="100">
                        <a:effectLst/>
                        <a:latin typeface="Arial" panose="020B0604020202020204" pitchFamily="34" charset="0"/>
                        <a:ea typeface="Aptos" panose="020B0004020202020204" pitchFamily="34" charset="0"/>
                        <a:cs typeface="Arial" panose="020B0604020202020204" pitchFamily="34" charset="0"/>
                      </a:endParaRPr>
                    </a:p>
                  </a:txBody>
                  <a:tcPr marL="59551" marR="59551" marT="0" marB="0" anchor="ctr"/>
                </a:tc>
                <a:tc>
                  <a:txBody>
                    <a:bodyPr/>
                    <a:lstStyle/>
                    <a:p>
                      <a:pPr algn="l">
                        <a:lnSpc>
                          <a:spcPct val="107000"/>
                        </a:lnSpc>
                        <a:spcAft>
                          <a:spcPts val="800"/>
                        </a:spcAft>
                        <a:buNone/>
                      </a:pPr>
                      <a:r>
                        <a:rPr lang="en-GB" sz="1000" kern="100">
                          <a:effectLst/>
                        </a:rPr>
                        <a:t>Contact</a:t>
                      </a:r>
                      <a:endParaRPr lang="en-GB" sz="1000" kern="100">
                        <a:effectLst/>
                        <a:latin typeface="Arial" panose="020B0604020202020204" pitchFamily="34" charset="0"/>
                        <a:ea typeface="Aptos" panose="020B0004020202020204" pitchFamily="34" charset="0"/>
                        <a:cs typeface="Arial" panose="020B0604020202020204" pitchFamily="34" charset="0"/>
                      </a:endParaRPr>
                    </a:p>
                  </a:txBody>
                  <a:tcPr marL="59551" marR="59551" marT="0" marB="0" anchor="ctr"/>
                </a:tc>
                <a:tc>
                  <a:txBody>
                    <a:bodyPr/>
                    <a:lstStyle/>
                    <a:p>
                      <a:pPr algn="ctr">
                        <a:lnSpc>
                          <a:spcPct val="107000"/>
                        </a:lnSpc>
                        <a:spcAft>
                          <a:spcPts val="800"/>
                        </a:spcAft>
                        <a:buNone/>
                      </a:pPr>
                      <a:r>
                        <a:rPr lang="en-GB" sz="1000" kern="100">
                          <a:effectLst/>
                        </a:rPr>
                        <a:t>Upcoming Meetings</a:t>
                      </a:r>
                      <a:endParaRPr lang="en-GB" sz="1000" kern="100">
                        <a:effectLst/>
                        <a:latin typeface="Arial" panose="020B0604020202020204" pitchFamily="34" charset="0"/>
                        <a:ea typeface="Aptos" panose="020B0004020202020204" pitchFamily="34" charset="0"/>
                        <a:cs typeface="Arial" panose="020B0604020202020204" pitchFamily="34" charset="0"/>
                      </a:endParaRPr>
                    </a:p>
                  </a:txBody>
                  <a:tcPr marL="59551" marR="59551" marT="0" marB="0" anchor="ctr"/>
                </a:tc>
                <a:extLst>
                  <a:ext uri="{0D108BD9-81ED-4DB2-BD59-A6C34878D82A}">
                    <a16:rowId xmlns:a16="http://schemas.microsoft.com/office/drawing/2014/main" val="3127857023"/>
                  </a:ext>
                </a:extLst>
              </a:tr>
              <a:tr h="808727">
                <a:tc>
                  <a:txBody>
                    <a:bodyPr/>
                    <a:lstStyle/>
                    <a:p>
                      <a:pPr>
                        <a:lnSpc>
                          <a:spcPct val="107000"/>
                        </a:lnSpc>
                        <a:spcAft>
                          <a:spcPts val="800"/>
                        </a:spcAft>
                        <a:buNone/>
                      </a:pPr>
                      <a:r>
                        <a:rPr lang="en-GB" sz="1000" kern="100">
                          <a:effectLst/>
                        </a:rPr>
                        <a:t>South West Primary School Improvement Network</a:t>
                      </a:r>
                      <a:endParaRPr lang="en-GB" sz="1000" kern="100">
                        <a:effectLst/>
                        <a:latin typeface="Arial" panose="020B0604020202020204" pitchFamily="34" charset="0"/>
                        <a:ea typeface="Aptos" panose="020B0004020202020204" pitchFamily="34" charset="0"/>
                        <a:cs typeface="Arial" panose="020B0604020202020204" pitchFamily="34" charset="0"/>
                      </a:endParaRPr>
                    </a:p>
                  </a:txBody>
                  <a:tcPr marL="59551" marR="59551" marT="0" marB="0" anchor="ctr"/>
                </a:tc>
                <a:tc>
                  <a:txBody>
                    <a:bodyPr/>
                    <a:lstStyle/>
                    <a:p>
                      <a:pPr algn="l">
                        <a:lnSpc>
                          <a:spcPct val="107000"/>
                        </a:lnSpc>
                        <a:spcAft>
                          <a:spcPts val="800"/>
                        </a:spcAft>
                        <a:buNone/>
                      </a:pPr>
                      <a:r>
                        <a:rPr lang="en-GB" sz="1000" kern="100">
                          <a:effectLst/>
                        </a:rPr>
                        <a:t>Siobhan Meredith – Ted Wragg Trust; Jo Hicks – Diocese of Salisbury Academy Trust; Siobhan.Meredith@TedWraggTrust.co.uk</a:t>
                      </a:r>
                      <a:endParaRPr lang="en-GB" sz="1000" kern="100">
                        <a:effectLst/>
                        <a:latin typeface="Arial" panose="020B0604020202020204" pitchFamily="34" charset="0"/>
                        <a:ea typeface="Aptos" panose="020B0004020202020204" pitchFamily="34" charset="0"/>
                        <a:cs typeface="Arial" panose="020B0604020202020204" pitchFamily="34" charset="0"/>
                      </a:endParaRPr>
                    </a:p>
                  </a:txBody>
                  <a:tcPr marL="59551" marR="59551" marT="0" marB="0" anchor="ctr"/>
                </a:tc>
                <a:tc>
                  <a:txBody>
                    <a:bodyPr/>
                    <a:lstStyle/>
                    <a:p>
                      <a:pPr algn="ctr">
                        <a:lnSpc>
                          <a:spcPct val="107000"/>
                        </a:lnSpc>
                        <a:spcAft>
                          <a:spcPts val="800"/>
                        </a:spcAft>
                        <a:buNone/>
                      </a:pPr>
                      <a:r>
                        <a:rPr lang="en-GB" sz="1000" kern="100" dirty="0">
                          <a:effectLst/>
                        </a:rPr>
                        <a:t>T3: TBC; T4: Locality meetings; T5: TBC; T6: Locality meetings</a:t>
                      </a:r>
                      <a:endParaRPr lang="en-GB" sz="1000" kern="100" dirty="0">
                        <a:effectLst/>
                        <a:latin typeface="Arial" panose="020B0604020202020204" pitchFamily="34" charset="0"/>
                        <a:ea typeface="Aptos" panose="020B0004020202020204" pitchFamily="34" charset="0"/>
                        <a:cs typeface="Arial" panose="020B0604020202020204" pitchFamily="34" charset="0"/>
                      </a:endParaRPr>
                    </a:p>
                  </a:txBody>
                  <a:tcPr marL="59551" marR="59551" marT="0" marB="0" anchor="ctr"/>
                </a:tc>
                <a:extLst>
                  <a:ext uri="{0D108BD9-81ED-4DB2-BD59-A6C34878D82A}">
                    <a16:rowId xmlns:a16="http://schemas.microsoft.com/office/drawing/2014/main" val="3807177325"/>
                  </a:ext>
                </a:extLst>
              </a:tr>
              <a:tr h="644607">
                <a:tc>
                  <a:txBody>
                    <a:bodyPr/>
                    <a:lstStyle/>
                    <a:p>
                      <a:pPr>
                        <a:lnSpc>
                          <a:spcPct val="107000"/>
                        </a:lnSpc>
                        <a:spcAft>
                          <a:spcPts val="800"/>
                        </a:spcAft>
                        <a:buNone/>
                      </a:pPr>
                      <a:r>
                        <a:rPr lang="en-GB" sz="1000" kern="100">
                          <a:effectLst/>
                        </a:rPr>
                        <a:t>South West Secondary School Improvement Network</a:t>
                      </a:r>
                      <a:endParaRPr lang="en-GB" sz="1000" kern="100">
                        <a:effectLst/>
                        <a:latin typeface="Arial" panose="020B0604020202020204" pitchFamily="34" charset="0"/>
                        <a:ea typeface="Aptos" panose="020B0004020202020204" pitchFamily="34" charset="0"/>
                        <a:cs typeface="Arial" panose="020B0604020202020204" pitchFamily="34" charset="0"/>
                      </a:endParaRPr>
                    </a:p>
                  </a:txBody>
                  <a:tcPr marL="59551" marR="59551" marT="0" marB="0" anchor="ctr"/>
                </a:tc>
                <a:tc>
                  <a:txBody>
                    <a:bodyPr/>
                    <a:lstStyle/>
                    <a:p>
                      <a:pPr algn="l">
                        <a:lnSpc>
                          <a:spcPct val="107000"/>
                        </a:lnSpc>
                        <a:spcAft>
                          <a:spcPts val="800"/>
                        </a:spcAft>
                        <a:buNone/>
                      </a:pPr>
                      <a:r>
                        <a:rPr lang="en-GB" sz="1000" kern="100" dirty="0">
                          <a:effectLst/>
                        </a:rPr>
                        <a:t>Jon Lunn – Ted Wragg Trust; Jon.Lunn@TedWraggTrust.co.uk</a:t>
                      </a:r>
                      <a:endParaRPr lang="en-GB" sz="1000" kern="100" dirty="0">
                        <a:effectLst/>
                        <a:latin typeface="Arial" panose="020B0604020202020204" pitchFamily="34" charset="0"/>
                        <a:ea typeface="Aptos" panose="020B0004020202020204" pitchFamily="34" charset="0"/>
                        <a:cs typeface="Arial" panose="020B0604020202020204" pitchFamily="34" charset="0"/>
                      </a:endParaRPr>
                    </a:p>
                  </a:txBody>
                  <a:tcPr marL="59551" marR="59551" marT="0" marB="0" anchor="ctr"/>
                </a:tc>
                <a:tc>
                  <a:txBody>
                    <a:bodyPr/>
                    <a:lstStyle/>
                    <a:p>
                      <a:pPr algn="ctr">
                        <a:lnSpc>
                          <a:spcPct val="107000"/>
                        </a:lnSpc>
                        <a:spcAft>
                          <a:spcPts val="800"/>
                        </a:spcAft>
                        <a:buNone/>
                      </a:pPr>
                      <a:r>
                        <a:rPr lang="en-GB" sz="1000" kern="100" dirty="0">
                          <a:effectLst/>
                        </a:rPr>
                        <a:t>T4: 2 April; T6: 29 June conference</a:t>
                      </a:r>
                      <a:endParaRPr lang="en-GB" sz="1000" kern="100" dirty="0">
                        <a:effectLst/>
                        <a:latin typeface="Arial" panose="020B0604020202020204" pitchFamily="34" charset="0"/>
                        <a:ea typeface="Aptos" panose="020B0004020202020204" pitchFamily="34" charset="0"/>
                        <a:cs typeface="Arial" panose="020B0604020202020204" pitchFamily="34" charset="0"/>
                      </a:endParaRPr>
                    </a:p>
                  </a:txBody>
                  <a:tcPr marL="59551" marR="59551" marT="0" marB="0" anchor="ctr"/>
                </a:tc>
                <a:extLst>
                  <a:ext uri="{0D108BD9-81ED-4DB2-BD59-A6C34878D82A}">
                    <a16:rowId xmlns:a16="http://schemas.microsoft.com/office/drawing/2014/main" val="624259108"/>
                  </a:ext>
                </a:extLst>
              </a:tr>
              <a:tr h="316367">
                <a:tc>
                  <a:txBody>
                    <a:bodyPr/>
                    <a:lstStyle/>
                    <a:p>
                      <a:pPr>
                        <a:lnSpc>
                          <a:spcPct val="107000"/>
                        </a:lnSpc>
                        <a:spcAft>
                          <a:spcPts val="800"/>
                        </a:spcAft>
                        <a:buNone/>
                      </a:pPr>
                      <a:r>
                        <a:rPr lang="en-GB" sz="1000" kern="100">
                          <a:effectLst/>
                        </a:rPr>
                        <a:t>South West Attendance Network</a:t>
                      </a:r>
                      <a:endParaRPr lang="en-GB" sz="1000" kern="100">
                        <a:effectLst/>
                        <a:latin typeface="Arial" panose="020B0604020202020204" pitchFamily="34" charset="0"/>
                        <a:ea typeface="Aptos" panose="020B0004020202020204" pitchFamily="34" charset="0"/>
                        <a:cs typeface="Arial" panose="020B0604020202020204" pitchFamily="34" charset="0"/>
                      </a:endParaRPr>
                    </a:p>
                  </a:txBody>
                  <a:tcPr marL="59551" marR="59551" marT="0" marB="0" anchor="ctr"/>
                </a:tc>
                <a:tc>
                  <a:txBody>
                    <a:bodyPr/>
                    <a:lstStyle/>
                    <a:p>
                      <a:pPr algn="l">
                        <a:lnSpc>
                          <a:spcPct val="107000"/>
                        </a:lnSpc>
                        <a:spcAft>
                          <a:spcPts val="800"/>
                        </a:spcAft>
                        <a:buNone/>
                      </a:pPr>
                      <a:r>
                        <a:rPr lang="en-GB" sz="1000" kern="100">
                          <a:effectLst/>
                        </a:rPr>
                        <a:t>Kate Richardson – Cabot Learning Federation</a:t>
                      </a:r>
                      <a:endParaRPr lang="en-GB" sz="1000" kern="100">
                        <a:effectLst/>
                        <a:latin typeface="Arial" panose="020B0604020202020204" pitchFamily="34" charset="0"/>
                        <a:ea typeface="Aptos" panose="020B0004020202020204" pitchFamily="34" charset="0"/>
                        <a:cs typeface="Arial" panose="020B0604020202020204" pitchFamily="34" charset="0"/>
                      </a:endParaRPr>
                    </a:p>
                  </a:txBody>
                  <a:tcPr marL="59551" marR="59551" marT="0" marB="0" anchor="ctr"/>
                </a:tc>
                <a:tc>
                  <a:txBody>
                    <a:bodyPr/>
                    <a:lstStyle/>
                    <a:p>
                      <a:pPr algn="ctr">
                        <a:lnSpc>
                          <a:spcPct val="107000"/>
                        </a:lnSpc>
                        <a:spcAft>
                          <a:spcPts val="800"/>
                        </a:spcAft>
                        <a:buNone/>
                      </a:pPr>
                      <a:r>
                        <a:rPr lang="en-GB" sz="1000" kern="100">
                          <a:effectLst/>
                        </a:rPr>
                        <a:t>T3: 3 March; T5: 19 May</a:t>
                      </a:r>
                      <a:endParaRPr lang="en-GB" sz="1000" kern="100">
                        <a:effectLst/>
                        <a:latin typeface="Arial" panose="020B0604020202020204" pitchFamily="34" charset="0"/>
                        <a:ea typeface="Aptos" panose="020B0004020202020204" pitchFamily="34" charset="0"/>
                        <a:cs typeface="Arial" panose="020B0604020202020204" pitchFamily="34" charset="0"/>
                      </a:endParaRPr>
                    </a:p>
                  </a:txBody>
                  <a:tcPr marL="59551" marR="59551" marT="0" marB="0" anchor="ctr"/>
                </a:tc>
                <a:extLst>
                  <a:ext uri="{0D108BD9-81ED-4DB2-BD59-A6C34878D82A}">
                    <a16:rowId xmlns:a16="http://schemas.microsoft.com/office/drawing/2014/main" val="2104642511"/>
                  </a:ext>
                </a:extLst>
              </a:tr>
              <a:tr h="480486">
                <a:tc>
                  <a:txBody>
                    <a:bodyPr/>
                    <a:lstStyle/>
                    <a:p>
                      <a:pPr>
                        <a:lnSpc>
                          <a:spcPct val="107000"/>
                        </a:lnSpc>
                        <a:spcAft>
                          <a:spcPts val="800"/>
                        </a:spcAft>
                        <a:buNone/>
                      </a:pPr>
                      <a:r>
                        <a:rPr lang="en-GB" sz="1000" kern="100">
                          <a:effectLst/>
                        </a:rPr>
                        <a:t>South West Disadvantage Network</a:t>
                      </a:r>
                      <a:endParaRPr lang="en-GB" sz="1000" kern="100">
                        <a:effectLst/>
                        <a:latin typeface="Arial" panose="020B0604020202020204" pitchFamily="34" charset="0"/>
                        <a:ea typeface="Aptos" panose="020B0004020202020204" pitchFamily="34" charset="0"/>
                        <a:cs typeface="Arial" panose="020B0604020202020204" pitchFamily="34" charset="0"/>
                      </a:endParaRPr>
                    </a:p>
                  </a:txBody>
                  <a:tcPr marL="59551" marR="59551" marT="0" marB="0" anchor="ctr"/>
                </a:tc>
                <a:tc>
                  <a:txBody>
                    <a:bodyPr/>
                    <a:lstStyle/>
                    <a:p>
                      <a:pPr algn="l">
                        <a:lnSpc>
                          <a:spcPct val="107000"/>
                        </a:lnSpc>
                        <a:spcAft>
                          <a:spcPts val="800"/>
                        </a:spcAft>
                        <a:buNone/>
                      </a:pPr>
                      <a:r>
                        <a:rPr lang="en-GB" sz="1000" kern="100">
                          <a:effectLst/>
                        </a:rPr>
                        <a:t>Dr Dan Nicholls – The White Horse Federation; DNicholls@TWHF.org.uk</a:t>
                      </a:r>
                      <a:endParaRPr lang="en-GB" sz="1000" kern="100">
                        <a:effectLst/>
                        <a:latin typeface="Arial" panose="020B0604020202020204" pitchFamily="34" charset="0"/>
                        <a:ea typeface="Aptos" panose="020B0004020202020204" pitchFamily="34" charset="0"/>
                        <a:cs typeface="Arial" panose="020B0604020202020204" pitchFamily="34" charset="0"/>
                      </a:endParaRPr>
                    </a:p>
                  </a:txBody>
                  <a:tcPr marL="59551" marR="59551" marT="0" marB="0" anchor="ctr"/>
                </a:tc>
                <a:tc>
                  <a:txBody>
                    <a:bodyPr/>
                    <a:lstStyle/>
                    <a:p>
                      <a:pPr algn="ctr">
                        <a:lnSpc>
                          <a:spcPct val="107000"/>
                        </a:lnSpc>
                        <a:spcAft>
                          <a:spcPts val="800"/>
                        </a:spcAft>
                        <a:buNone/>
                      </a:pPr>
                      <a:r>
                        <a:rPr lang="en-GB" sz="1000" kern="100" dirty="0">
                          <a:effectLst/>
                        </a:rPr>
                        <a:t>T3: 5 February; T4: 19 March; T5: 14 May; T6: 16 July</a:t>
                      </a:r>
                      <a:endParaRPr lang="en-GB" sz="1000" kern="100" dirty="0">
                        <a:effectLst/>
                        <a:latin typeface="Arial" panose="020B0604020202020204" pitchFamily="34" charset="0"/>
                        <a:ea typeface="Aptos" panose="020B0004020202020204" pitchFamily="34" charset="0"/>
                        <a:cs typeface="Arial" panose="020B0604020202020204" pitchFamily="34" charset="0"/>
                      </a:endParaRPr>
                    </a:p>
                  </a:txBody>
                  <a:tcPr marL="59551" marR="59551" marT="0" marB="0" anchor="ctr"/>
                </a:tc>
                <a:extLst>
                  <a:ext uri="{0D108BD9-81ED-4DB2-BD59-A6C34878D82A}">
                    <a16:rowId xmlns:a16="http://schemas.microsoft.com/office/drawing/2014/main" val="4132205303"/>
                  </a:ext>
                </a:extLst>
              </a:tr>
              <a:tr h="480486">
                <a:tc>
                  <a:txBody>
                    <a:bodyPr/>
                    <a:lstStyle/>
                    <a:p>
                      <a:pPr>
                        <a:lnSpc>
                          <a:spcPct val="107000"/>
                        </a:lnSpc>
                        <a:spcAft>
                          <a:spcPts val="800"/>
                        </a:spcAft>
                        <a:buNone/>
                      </a:pPr>
                      <a:r>
                        <a:rPr lang="en-GB" sz="1000" kern="100">
                          <a:effectLst/>
                        </a:rPr>
                        <a:t>South West SEND &amp; Inclusion Network</a:t>
                      </a:r>
                      <a:endParaRPr lang="en-GB" sz="1000" kern="100">
                        <a:effectLst/>
                        <a:latin typeface="Arial" panose="020B0604020202020204" pitchFamily="34" charset="0"/>
                        <a:ea typeface="Aptos" panose="020B0004020202020204" pitchFamily="34" charset="0"/>
                        <a:cs typeface="Arial" panose="020B0604020202020204" pitchFamily="34" charset="0"/>
                      </a:endParaRPr>
                    </a:p>
                  </a:txBody>
                  <a:tcPr marL="59551" marR="59551" marT="0" marB="0" anchor="ctr"/>
                </a:tc>
                <a:tc>
                  <a:txBody>
                    <a:bodyPr/>
                    <a:lstStyle/>
                    <a:p>
                      <a:pPr algn="l">
                        <a:lnSpc>
                          <a:spcPct val="107000"/>
                        </a:lnSpc>
                        <a:spcAft>
                          <a:spcPts val="800"/>
                        </a:spcAft>
                        <a:buNone/>
                      </a:pPr>
                      <a:r>
                        <a:rPr lang="en-GB" sz="1000" kern="100">
                          <a:effectLst/>
                        </a:rPr>
                        <a:t>Tamara Dexter – Futura Learning Partnership; Tdexter@futuralearning.co.uk</a:t>
                      </a:r>
                      <a:endParaRPr lang="en-GB" sz="1000" kern="100">
                        <a:effectLst/>
                        <a:latin typeface="Arial" panose="020B0604020202020204" pitchFamily="34" charset="0"/>
                        <a:ea typeface="Aptos" panose="020B0004020202020204" pitchFamily="34" charset="0"/>
                        <a:cs typeface="Arial" panose="020B0604020202020204" pitchFamily="34" charset="0"/>
                      </a:endParaRPr>
                    </a:p>
                  </a:txBody>
                  <a:tcPr marL="59551" marR="59551" marT="0" marB="0" anchor="ctr"/>
                </a:tc>
                <a:tc>
                  <a:txBody>
                    <a:bodyPr/>
                    <a:lstStyle/>
                    <a:p>
                      <a:pPr algn="ctr">
                        <a:lnSpc>
                          <a:spcPct val="107000"/>
                        </a:lnSpc>
                        <a:spcAft>
                          <a:spcPts val="800"/>
                        </a:spcAft>
                        <a:buNone/>
                      </a:pPr>
                      <a:r>
                        <a:rPr lang="en-GB" sz="1000" kern="100" dirty="0">
                          <a:effectLst/>
                        </a:rPr>
                        <a:t>T3: 29 January; T4: 10 March; T5: 7 May; T6: 9 July</a:t>
                      </a:r>
                      <a:endParaRPr lang="en-GB" sz="1000" kern="100" dirty="0">
                        <a:effectLst/>
                        <a:latin typeface="Arial" panose="020B0604020202020204" pitchFamily="34" charset="0"/>
                        <a:ea typeface="Aptos" panose="020B0004020202020204" pitchFamily="34" charset="0"/>
                        <a:cs typeface="Arial" panose="020B0604020202020204" pitchFamily="34" charset="0"/>
                      </a:endParaRPr>
                    </a:p>
                  </a:txBody>
                  <a:tcPr marL="59551" marR="59551" marT="0" marB="0" anchor="ctr"/>
                </a:tc>
                <a:extLst>
                  <a:ext uri="{0D108BD9-81ED-4DB2-BD59-A6C34878D82A}">
                    <a16:rowId xmlns:a16="http://schemas.microsoft.com/office/drawing/2014/main" val="684644792"/>
                  </a:ext>
                </a:extLst>
              </a:tr>
              <a:tr h="480486">
                <a:tc>
                  <a:txBody>
                    <a:bodyPr/>
                    <a:lstStyle/>
                    <a:p>
                      <a:pPr>
                        <a:lnSpc>
                          <a:spcPct val="107000"/>
                        </a:lnSpc>
                        <a:spcAft>
                          <a:spcPts val="800"/>
                        </a:spcAft>
                        <a:buNone/>
                      </a:pPr>
                      <a:r>
                        <a:rPr lang="en-GB" sz="1000" kern="100">
                          <a:effectLst/>
                        </a:rPr>
                        <a:t>South West Equity Network</a:t>
                      </a:r>
                      <a:endParaRPr lang="en-GB" sz="1000" kern="100">
                        <a:effectLst/>
                        <a:latin typeface="Arial" panose="020B0604020202020204" pitchFamily="34" charset="0"/>
                        <a:ea typeface="Aptos" panose="020B0004020202020204" pitchFamily="34" charset="0"/>
                        <a:cs typeface="Arial" panose="020B0604020202020204" pitchFamily="34" charset="0"/>
                      </a:endParaRPr>
                    </a:p>
                  </a:txBody>
                  <a:tcPr marL="59551" marR="59551" marT="0" marB="0" anchor="ctr"/>
                </a:tc>
                <a:tc>
                  <a:txBody>
                    <a:bodyPr/>
                    <a:lstStyle/>
                    <a:p>
                      <a:pPr algn="l">
                        <a:lnSpc>
                          <a:spcPct val="107000"/>
                        </a:lnSpc>
                        <a:spcAft>
                          <a:spcPts val="800"/>
                        </a:spcAft>
                        <a:buNone/>
                      </a:pPr>
                      <a:r>
                        <a:rPr lang="en-GB" sz="1000" kern="100" dirty="0">
                          <a:effectLst/>
                        </a:rPr>
                        <a:t>David Watson – Sherborne Area Schools Trust; David.Watson@SAST.org.uk</a:t>
                      </a:r>
                      <a:endParaRPr lang="en-GB" sz="1000" kern="100" dirty="0">
                        <a:effectLst/>
                        <a:latin typeface="Arial" panose="020B0604020202020204" pitchFamily="34" charset="0"/>
                        <a:ea typeface="Aptos" panose="020B0004020202020204" pitchFamily="34" charset="0"/>
                        <a:cs typeface="Arial" panose="020B0604020202020204" pitchFamily="34" charset="0"/>
                      </a:endParaRPr>
                    </a:p>
                  </a:txBody>
                  <a:tcPr marL="59551" marR="59551" marT="0" marB="0" anchor="ctr"/>
                </a:tc>
                <a:tc>
                  <a:txBody>
                    <a:bodyPr/>
                    <a:lstStyle/>
                    <a:p>
                      <a:pPr algn="ctr">
                        <a:lnSpc>
                          <a:spcPct val="107000"/>
                        </a:lnSpc>
                        <a:spcAft>
                          <a:spcPts val="800"/>
                        </a:spcAft>
                        <a:buNone/>
                      </a:pPr>
                      <a:r>
                        <a:rPr lang="en-GB" sz="1000" kern="100" dirty="0">
                          <a:effectLst/>
                        </a:rPr>
                        <a:t> </a:t>
                      </a:r>
                      <a:endParaRPr lang="en-GB" sz="1000" kern="100" dirty="0">
                        <a:effectLst/>
                        <a:latin typeface="Arial" panose="020B0604020202020204" pitchFamily="34" charset="0"/>
                        <a:ea typeface="Aptos" panose="020B0004020202020204" pitchFamily="34" charset="0"/>
                        <a:cs typeface="Arial" panose="020B0604020202020204" pitchFamily="34" charset="0"/>
                      </a:endParaRPr>
                    </a:p>
                  </a:txBody>
                  <a:tcPr marL="59551" marR="59551" marT="0" marB="0" anchor="ctr"/>
                </a:tc>
                <a:extLst>
                  <a:ext uri="{0D108BD9-81ED-4DB2-BD59-A6C34878D82A}">
                    <a16:rowId xmlns:a16="http://schemas.microsoft.com/office/drawing/2014/main" val="66126466"/>
                  </a:ext>
                </a:extLst>
              </a:tr>
              <a:tr h="480486">
                <a:tc>
                  <a:txBody>
                    <a:bodyPr/>
                    <a:lstStyle/>
                    <a:p>
                      <a:pPr>
                        <a:lnSpc>
                          <a:spcPct val="107000"/>
                        </a:lnSpc>
                        <a:spcAft>
                          <a:spcPts val="800"/>
                        </a:spcAft>
                        <a:buNone/>
                      </a:pPr>
                      <a:r>
                        <a:rPr lang="en-GB" sz="1000" kern="100">
                          <a:effectLst/>
                        </a:rPr>
                        <a:t>South West CFO &amp; Business Leaders Network</a:t>
                      </a:r>
                      <a:endParaRPr lang="en-GB" sz="1000" kern="100">
                        <a:effectLst/>
                        <a:latin typeface="Arial" panose="020B0604020202020204" pitchFamily="34" charset="0"/>
                        <a:ea typeface="Aptos" panose="020B0004020202020204" pitchFamily="34" charset="0"/>
                        <a:cs typeface="Arial" panose="020B0604020202020204" pitchFamily="34" charset="0"/>
                      </a:endParaRPr>
                    </a:p>
                  </a:txBody>
                  <a:tcPr marL="59551" marR="59551" marT="0" marB="0" anchor="ctr"/>
                </a:tc>
                <a:tc>
                  <a:txBody>
                    <a:bodyPr/>
                    <a:lstStyle/>
                    <a:p>
                      <a:pPr algn="l">
                        <a:lnSpc>
                          <a:spcPct val="107000"/>
                        </a:lnSpc>
                        <a:spcAft>
                          <a:spcPts val="800"/>
                        </a:spcAft>
                        <a:buNone/>
                      </a:pPr>
                      <a:r>
                        <a:rPr lang="en-GB" sz="1000" kern="100">
                          <a:effectLst/>
                        </a:rPr>
                        <a:t>Paul Evry – Mosaic Partnership Trust; Paul.Evry@MosaicPT.org.uk</a:t>
                      </a:r>
                      <a:endParaRPr lang="en-GB" sz="1000" kern="100">
                        <a:effectLst/>
                        <a:latin typeface="Arial" panose="020B0604020202020204" pitchFamily="34" charset="0"/>
                        <a:ea typeface="Aptos" panose="020B0004020202020204" pitchFamily="34" charset="0"/>
                        <a:cs typeface="Arial" panose="020B0604020202020204" pitchFamily="34" charset="0"/>
                      </a:endParaRPr>
                    </a:p>
                  </a:txBody>
                  <a:tcPr marL="59551" marR="59551" marT="0" marB="0" anchor="ctr"/>
                </a:tc>
                <a:tc>
                  <a:txBody>
                    <a:bodyPr/>
                    <a:lstStyle/>
                    <a:p>
                      <a:pPr algn="ctr">
                        <a:lnSpc>
                          <a:spcPct val="107000"/>
                        </a:lnSpc>
                        <a:spcAft>
                          <a:spcPts val="800"/>
                        </a:spcAft>
                        <a:buNone/>
                      </a:pPr>
                      <a:r>
                        <a:rPr lang="en-GB" sz="1000" kern="100" dirty="0">
                          <a:effectLst/>
                        </a:rPr>
                        <a:t>T4: 4 March; T6: 29 June</a:t>
                      </a:r>
                      <a:endParaRPr lang="en-GB" sz="1000" kern="100" dirty="0">
                        <a:effectLst/>
                        <a:latin typeface="Arial" panose="020B0604020202020204" pitchFamily="34" charset="0"/>
                        <a:ea typeface="Aptos" panose="020B0004020202020204" pitchFamily="34" charset="0"/>
                        <a:cs typeface="Arial" panose="020B0604020202020204" pitchFamily="34" charset="0"/>
                      </a:endParaRPr>
                    </a:p>
                  </a:txBody>
                  <a:tcPr marL="59551" marR="59551" marT="0" marB="0" anchor="ctr"/>
                </a:tc>
                <a:extLst>
                  <a:ext uri="{0D108BD9-81ED-4DB2-BD59-A6C34878D82A}">
                    <a16:rowId xmlns:a16="http://schemas.microsoft.com/office/drawing/2014/main" val="563513007"/>
                  </a:ext>
                </a:extLst>
              </a:tr>
              <a:tr h="480486">
                <a:tc>
                  <a:txBody>
                    <a:bodyPr/>
                    <a:lstStyle/>
                    <a:p>
                      <a:pPr>
                        <a:lnSpc>
                          <a:spcPct val="107000"/>
                        </a:lnSpc>
                        <a:spcAft>
                          <a:spcPts val="800"/>
                        </a:spcAft>
                        <a:buNone/>
                      </a:pPr>
                      <a:r>
                        <a:rPr lang="en-GB" sz="1000" kern="100">
                          <a:effectLst/>
                        </a:rPr>
                        <a:t>Trust Leaders’ Network</a:t>
                      </a:r>
                      <a:endParaRPr lang="en-GB" sz="1000" kern="100">
                        <a:effectLst/>
                        <a:latin typeface="Arial" panose="020B0604020202020204" pitchFamily="34" charset="0"/>
                        <a:ea typeface="Aptos" panose="020B0004020202020204" pitchFamily="34" charset="0"/>
                        <a:cs typeface="Arial" panose="020B0604020202020204" pitchFamily="34" charset="0"/>
                      </a:endParaRPr>
                    </a:p>
                  </a:txBody>
                  <a:tcPr marL="59551" marR="59551" marT="0" marB="0" anchor="ctr"/>
                </a:tc>
                <a:tc>
                  <a:txBody>
                    <a:bodyPr/>
                    <a:lstStyle/>
                    <a:p>
                      <a:pPr algn="l">
                        <a:lnSpc>
                          <a:spcPct val="107000"/>
                        </a:lnSpc>
                        <a:spcAft>
                          <a:spcPts val="800"/>
                        </a:spcAft>
                        <a:buNone/>
                      </a:pPr>
                      <a:r>
                        <a:rPr lang="en-GB" sz="1000" kern="100">
                          <a:effectLst/>
                        </a:rPr>
                        <a:t>Sarah Gardner – Olympus Academy Trust; Sarah.Gardner@Olympustrust.co.uk</a:t>
                      </a:r>
                      <a:endParaRPr lang="en-GB" sz="1000" kern="100">
                        <a:effectLst/>
                        <a:latin typeface="Arial" panose="020B0604020202020204" pitchFamily="34" charset="0"/>
                        <a:ea typeface="Aptos" panose="020B0004020202020204" pitchFamily="34" charset="0"/>
                        <a:cs typeface="Arial" panose="020B0604020202020204" pitchFamily="34" charset="0"/>
                      </a:endParaRPr>
                    </a:p>
                  </a:txBody>
                  <a:tcPr marL="59551" marR="59551" marT="0" marB="0" anchor="ctr"/>
                </a:tc>
                <a:tc>
                  <a:txBody>
                    <a:bodyPr/>
                    <a:lstStyle/>
                    <a:p>
                      <a:pPr algn="ctr">
                        <a:lnSpc>
                          <a:spcPct val="107000"/>
                        </a:lnSpc>
                        <a:spcAft>
                          <a:spcPts val="800"/>
                        </a:spcAft>
                        <a:buNone/>
                      </a:pPr>
                      <a:r>
                        <a:rPr lang="en-GB" sz="1000" kern="100" dirty="0">
                          <a:effectLst/>
                        </a:rPr>
                        <a:t>T3: 4 February; T4: 24 March; T5: 6 May; T6: 7 July</a:t>
                      </a:r>
                      <a:endParaRPr lang="en-GB" sz="1000" kern="100" dirty="0">
                        <a:effectLst/>
                        <a:latin typeface="Arial" panose="020B0604020202020204" pitchFamily="34" charset="0"/>
                        <a:ea typeface="Aptos" panose="020B0004020202020204" pitchFamily="34" charset="0"/>
                        <a:cs typeface="Arial" panose="020B0604020202020204" pitchFamily="34" charset="0"/>
                      </a:endParaRPr>
                    </a:p>
                  </a:txBody>
                  <a:tcPr marL="59551" marR="59551" marT="0" marB="0" anchor="ctr"/>
                </a:tc>
                <a:extLst>
                  <a:ext uri="{0D108BD9-81ED-4DB2-BD59-A6C34878D82A}">
                    <a16:rowId xmlns:a16="http://schemas.microsoft.com/office/drawing/2014/main" val="3774566832"/>
                  </a:ext>
                </a:extLst>
              </a:tr>
              <a:tr h="644607">
                <a:tc>
                  <a:txBody>
                    <a:bodyPr/>
                    <a:lstStyle/>
                    <a:p>
                      <a:pPr>
                        <a:lnSpc>
                          <a:spcPct val="107000"/>
                        </a:lnSpc>
                        <a:spcAft>
                          <a:spcPts val="800"/>
                        </a:spcAft>
                        <a:buNone/>
                      </a:pPr>
                      <a:r>
                        <a:rPr lang="en-GB" sz="1000" kern="100">
                          <a:effectLst/>
                        </a:rPr>
                        <a:t>CEO Learning Sets</a:t>
                      </a:r>
                      <a:endParaRPr lang="en-GB" sz="1000" kern="100">
                        <a:effectLst/>
                        <a:latin typeface="Arial" panose="020B0604020202020204" pitchFamily="34" charset="0"/>
                        <a:ea typeface="Aptos" panose="020B0004020202020204" pitchFamily="34" charset="0"/>
                        <a:cs typeface="Arial" panose="020B0604020202020204" pitchFamily="34" charset="0"/>
                      </a:endParaRPr>
                    </a:p>
                  </a:txBody>
                  <a:tcPr marL="59551" marR="59551" marT="0" marB="0" anchor="ctr"/>
                </a:tc>
                <a:tc>
                  <a:txBody>
                    <a:bodyPr/>
                    <a:lstStyle/>
                    <a:p>
                      <a:pPr algn="l">
                        <a:lnSpc>
                          <a:spcPct val="107000"/>
                        </a:lnSpc>
                        <a:spcAft>
                          <a:spcPts val="800"/>
                        </a:spcAft>
                        <a:buNone/>
                      </a:pPr>
                      <a:r>
                        <a:rPr lang="en-GB" sz="1000" kern="100">
                          <a:effectLst/>
                        </a:rPr>
                        <a:t>Chloe Olley – Department for Education; SouthWest.RISERegionalMailbox@education.gov.uk</a:t>
                      </a:r>
                      <a:endParaRPr lang="en-GB" sz="1000" kern="100">
                        <a:effectLst/>
                        <a:latin typeface="Arial" panose="020B0604020202020204" pitchFamily="34" charset="0"/>
                        <a:ea typeface="Aptos" panose="020B0004020202020204" pitchFamily="34" charset="0"/>
                        <a:cs typeface="Arial" panose="020B0604020202020204" pitchFamily="34" charset="0"/>
                      </a:endParaRPr>
                    </a:p>
                  </a:txBody>
                  <a:tcPr marL="59551" marR="59551" marT="0" marB="0" anchor="ctr"/>
                </a:tc>
                <a:tc>
                  <a:txBody>
                    <a:bodyPr/>
                    <a:lstStyle/>
                    <a:p>
                      <a:pPr algn="ctr">
                        <a:lnSpc>
                          <a:spcPct val="107000"/>
                        </a:lnSpc>
                        <a:spcAft>
                          <a:spcPts val="800"/>
                        </a:spcAft>
                        <a:buNone/>
                      </a:pPr>
                      <a:r>
                        <a:rPr lang="en-GB" sz="1000" kern="100" dirty="0">
                          <a:effectLst/>
                        </a:rPr>
                        <a:t> </a:t>
                      </a:r>
                      <a:endParaRPr lang="en-GB" sz="1000" kern="100" dirty="0">
                        <a:effectLst/>
                        <a:latin typeface="Arial" panose="020B0604020202020204" pitchFamily="34" charset="0"/>
                        <a:ea typeface="Aptos" panose="020B0004020202020204" pitchFamily="34" charset="0"/>
                        <a:cs typeface="Arial" panose="020B0604020202020204" pitchFamily="34" charset="0"/>
                      </a:endParaRPr>
                    </a:p>
                  </a:txBody>
                  <a:tcPr marL="59551" marR="59551" marT="0" marB="0" anchor="ctr"/>
                </a:tc>
                <a:extLst>
                  <a:ext uri="{0D108BD9-81ED-4DB2-BD59-A6C34878D82A}">
                    <a16:rowId xmlns:a16="http://schemas.microsoft.com/office/drawing/2014/main" val="2970218404"/>
                  </a:ext>
                </a:extLst>
              </a:tr>
              <a:tr h="644607">
                <a:tc>
                  <a:txBody>
                    <a:bodyPr/>
                    <a:lstStyle/>
                    <a:p>
                      <a:pPr>
                        <a:lnSpc>
                          <a:spcPct val="107000"/>
                        </a:lnSpc>
                        <a:spcAft>
                          <a:spcPts val="800"/>
                        </a:spcAft>
                        <a:buNone/>
                      </a:pPr>
                      <a:r>
                        <a:rPr lang="en-GB" sz="1000" kern="100">
                          <a:effectLst/>
                        </a:rPr>
                        <a:t>Chair Learning Sets</a:t>
                      </a:r>
                      <a:endParaRPr lang="en-GB" sz="1000" kern="100">
                        <a:effectLst/>
                        <a:latin typeface="Arial" panose="020B0604020202020204" pitchFamily="34" charset="0"/>
                        <a:ea typeface="Aptos" panose="020B0004020202020204" pitchFamily="34" charset="0"/>
                        <a:cs typeface="Arial" panose="020B0604020202020204" pitchFamily="34" charset="0"/>
                      </a:endParaRPr>
                    </a:p>
                  </a:txBody>
                  <a:tcPr marL="59551" marR="59551" marT="0" marB="0" anchor="ctr"/>
                </a:tc>
                <a:tc>
                  <a:txBody>
                    <a:bodyPr/>
                    <a:lstStyle/>
                    <a:p>
                      <a:pPr algn="l">
                        <a:lnSpc>
                          <a:spcPct val="107000"/>
                        </a:lnSpc>
                        <a:spcAft>
                          <a:spcPts val="800"/>
                        </a:spcAft>
                        <a:buNone/>
                      </a:pPr>
                      <a:r>
                        <a:rPr lang="en-GB" sz="1000" kern="100">
                          <a:effectLst/>
                        </a:rPr>
                        <a:t>Chloe Olley – Department for Education; SouthWest.RISERegionalMailbox@education.gov.uk</a:t>
                      </a:r>
                      <a:endParaRPr lang="en-GB" sz="1000" kern="100">
                        <a:effectLst/>
                        <a:latin typeface="Arial" panose="020B0604020202020204" pitchFamily="34" charset="0"/>
                        <a:ea typeface="Aptos" panose="020B0004020202020204" pitchFamily="34" charset="0"/>
                        <a:cs typeface="Arial" panose="020B0604020202020204" pitchFamily="34" charset="0"/>
                      </a:endParaRPr>
                    </a:p>
                  </a:txBody>
                  <a:tcPr marL="59551" marR="59551" marT="0" marB="0" anchor="ctr"/>
                </a:tc>
                <a:tc>
                  <a:txBody>
                    <a:bodyPr/>
                    <a:lstStyle/>
                    <a:p>
                      <a:pPr algn="ctr">
                        <a:lnSpc>
                          <a:spcPct val="107000"/>
                        </a:lnSpc>
                        <a:spcAft>
                          <a:spcPts val="800"/>
                        </a:spcAft>
                        <a:buNone/>
                      </a:pPr>
                      <a:r>
                        <a:rPr lang="en-GB" sz="1000" kern="100" dirty="0">
                          <a:effectLst/>
                        </a:rPr>
                        <a:t> </a:t>
                      </a:r>
                      <a:endParaRPr lang="en-GB" sz="1000" kern="100" dirty="0">
                        <a:effectLst/>
                        <a:latin typeface="Arial" panose="020B0604020202020204" pitchFamily="34" charset="0"/>
                        <a:ea typeface="Aptos" panose="020B0004020202020204" pitchFamily="34" charset="0"/>
                        <a:cs typeface="Arial" panose="020B0604020202020204" pitchFamily="34" charset="0"/>
                      </a:endParaRPr>
                    </a:p>
                  </a:txBody>
                  <a:tcPr marL="59551" marR="59551" marT="0" marB="0" anchor="ctr"/>
                </a:tc>
                <a:extLst>
                  <a:ext uri="{0D108BD9-81ED-4DB2-BD59-A6C34878D82A}">
                    <a16:rowId xmlns:a16="http://schemas.microsoft.com/office/drawing/2014/main" val="917670454"/>
                  </a:ext>
                </a:extLst>
              </a:tr>
              <a:tr h="480486">
                <a:tc>
                  <a:txBody>
                    <a:bodyPr/>
                    <a:lstStyle/>
                    <a:p>
                      <a:pPr>
                        <a:lnSpc>
                          <a:spcPct val="107000"/>
                        </a:lnSpc>
                        <a:spcAft>
                          <a:spcPts val="800"/>
                        </a:spcAft>
                        <a:buNone/>
                      </a:pPr>
                      <a:r>
                        <a:rPr lang="en-GB" sz="1000" kern="100" dirty="0">
                          <a:effectLst/>
                        </a:rPr>
                        <a:t>South West Leaders Sustainability Network</a:t>
                      </a:r>
                      <a:endParaRPr lang="en-GB" sz="1000" kern="100" dirty="0">
                        <a:effectLst/>
                        <a:latin typeface="Arial" panose="020B0604020202020204" pitchFamily="34" charset="0"/>
                        <a:ea typeface="Aptos" panose="020B0004020202020204" pitchFamily="34" charset="0"/>
                        <a:cs typeface="Arial" panose="020B0604020202020204" pitchFamily="34" charset="0"/>
                      </a:endParaRPr>
                    </a:p>
                  </a:txBody>
                  <a:tcPr marL="59551" marR="59551" marT="0" marB="0" anchor="ctr"/>
                </a:tc>
                <a:tc>
                  <a:txBody>
                    <a:bodyPr/>
                    <a:lstStyle/>
                    <a:p>
                      <a:pPr algn="l">
                        <a:lnSpc>
                          <a:spcPct val="107000"/>
                        </a:lnSpc>
                        <a:spcAft>
                          <a:spcPts val="800"/>
                        </a:spcAft>
                        <a:buNone/>
                      </a:pPr>
                      <a:r>
                        <a:rPr lang="en-GB" sz="1000" kern="100" dirty="0">
                          <a:effectLst/>
                        </a:rPr>
                        <a:t>Claire Graham – </a:t>
                      </a:r>
                      <a:r>
                        <a:rPr lang="en-GB" sz="1000" kern="100" dirty="0" err="1">
                          <a:effectLst/>
                        </a:rPr>
                        <a:t>Corinium</a:t>
                      </a:r>
                      <a:r>
                        <a:rPr lang="en-GB" sz="1000" kern="100" dirty="0">
                          <a:effectLst/>
                        </a:rPr>
                        <a:t> Education Trust; c.graham@coriniumeducationtrust.net</a:t>
                      </a:r>
                      <a:endParaRPr lang="en-GB" sz="1000" kern="100" dirty="0">
                        <a:effectLst/>
                        <a:latin typeface="Arial" panose="020B0604020202020204" pitchFamily="34" charset="0"/>
                        <a:ea typeface="Aptos" panose="020B0004020202020204" pitchFamily="34" charset="0"/>
                        <a:cs typeface="Arial" panose="020B0604020202020204" pitchFamily="34" charset="0"/>
                      </a:endParaRPr>
                    </a:p>
                  </a:txBody>
                  <a:tcPr marL="59551" marR="59551" marT="0" marB="0" anchor="ctr"/>
                </a:tc>
                <a:tc>
                  <a:txBody>
                    <a:bodyPr/>
                    <a:lstStyle/>
                    <a:p>
                      <a:pPr algn="ctr">
                        <a:lnSpc>
                          <a:spcPct val="107000"/>
                        </a:lnSpc>
                        <a:spcAft>
                          <a:spcPts val="800"/>
                        </a:spcAft>
                        <a:buNone/>
                      </a:pPr>
                      <a:r>
                        <a:rPr lang="en-GB" sz="1000" kern="100" dirty="0">
                          <a:effectLst/>
                        </a:rPr>
                        <a:t>T4: 19 March</a:t>
                      </a:r>
                      <a:endParaRPr lang="en-GB" sz="1000" kern="100" dirty="0">
                        <a:effectLst/>
                        <a:latin typeface="Arial" panose="020B0604020202020204" pitchFamily="34" charset="0"/>
                        <a:ea typeface="Aptos" panose="020B0004020202020204" pitchFamily="34" charset="0"/>
                        <a:cs typeface="Arial" panose="020B0604020202020204" pitchFamily="34" charset="0"/>
                      </a:endParaRPr>
                    </a:p>
                  </a:txBody>
                  <a:tcPr marL="59551" marR="59551" marT="0" marB="0" anchor="ctr"/>
                </a:tc>
                <a:extLst>
                  <a:ext uri="{0D108BD9-81ED-4DB2-BD59-A6C34878D82A}">
                    <a16:rowId xmlns:a16="http://schemas.microsoft.com/office/drawing/2014/main" val="387517525"/>
                  </a:ext>
                </a:extLst>
              </a:tr>
            </a:tbl>
          </a:graphicData>
        </a:graphic>
      </p:graphicFrame>
    </p:spTree>
    <p:extLst>
      <p:ext uri="{BB962C8B-B14F-4D97-AF65-F5344CB8AC3E}">
        <p14:creationId xmlns:p14="http://schemas.microsoft.com/office/powerpoint/2010/main" val="37421724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3AF6B5-C7CD-D18B-4CAA-43A033A6A28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BA1912B-8A04-C947-86CD-F41E90318E00}"/>
              </a:ext>
            </a:extLst>
          </p:cNvPr>
          <p:cNvSpPr>
            <a:spLocks noGrp="1"/>
          </p:cNvSpPr>
          <p:nvPr>
            <p:ph type="title"/>
          </p:nvPr>
        </p:nvSpPr>
        <p:spPr/>
        <p:txBody>
          <a:bodyPr/>
          <a:lstStyle/>
          <a:p>
            <a:r>
              <a:rPr lang="en-GB" sz="2400" dirty="0"/>
              <a:t>RISE Overview (February 2026)</a:t>
            </a:r>
          </a:p>
        </p:txBody>
      </p:sp>
      <p:sp>
        <p:nvSpPr>
          <p:cNvPr id="7" name="Content Placeholder 4">
            <a:extLst>
              <a:ext uri="{FF2B5EF4-FFF2-40B4-BE49-F238E27FC236}">
                <a16:creationId xmlns:a16="http://schemas.microsoft.com/office/drawing/2014/main" id="{7360BB98-1CD6-C3D4-7CA0-448C8BF9A4D0}"/>
              </a:ext>
            </a:extLst>
          </p:cNvPr>
          <p:cNvSpPr txBox="1">
            <a:spLocks/>
          </p:cNvSpPr>
          <p:nvPr/>
        </p:nvSpPr>
        <p:spPr>
          <a:xfrm>
            <a:off x="143828" y="5181600"/>
            <a:ext cx="3194936" cy="3947261"/>
          </a:xfrm>
          <a:prstGeom prst="rect">
            <a:avLst/>
          </a:prstGeom>
        </p:spPr>
        <p:txBody>
          <a:bodyPr vert="horz" lIns="91440" tIns="45720" rIns="91440" bIns="45720" rtlCol="0">
            <a:normAutofit/>
          </a:bodyPr>
          <a:lstStyle>
            <a:lvl1pPr marL="330180" indent="-330180" algn="l" defTabSz="1320715" rtl="0" eaLnBrk="1" latinLnBrk="0" hangingPunct="1">
              <a:lnSpc>
                <a:spcPct val="90000"/>
              </a:lnSpc>
              <a:spcBef>
                <a:spcPts val="1446"/>
              </a:spcBef>
              <a:buFont typeface="Arial" panose="020B0604020202020204" pitchFamily="34" charset="0"/>
              <a:buChar char="•"/>
              <a:defRPr sz="4000" kern="1200">
                <a:solidFill>
                  <a:schemeClr val="tx1"/>
                </a:solidFill>
                <a:latin typeface="+mn-lt"/>
                <a:ea typeface="+mn-ea"/>
                <a:cs typeface="+mn-cs"/>
              </a:defRPr>
            </a:lvl1pPr>
            <a:lvl2pPr marL="990536" indent="-330180" algn="l" defTabSz="1320715" rtl="0" eaLnBrk="1" latinLnBrk="0" hangingPunct="1">
              <a:lnSpc>
                <a:spcPct val="90000"/>
              </a:lnSpc>
              <a:spcBef>
                <a:spcPts val="722"/>
              </a:spcBef>
              <a:buFont typeface="Arial" panose="020B0604020202020204" pitchFamily="34" charset="0"/>
              <a:buChar char="•"/>
              <a:defRPr sz="3200" kern="1200">
                <a:solidFill>
                  <a:schemeClr val="tx1"/>
                </a:solidFill>
                <a:latin typeface="+mn-lt"/>
                <a:ea typeface="+mn-ea"/>
                <a:cs typeface="+mn-cs"/>
              </a:defRPr>
            </a:lvl2pPr>
            <a:lvl3pPr marL="1650894" indent="-330180" algn="l" defTabSz="1320715" rtl="0" eaLnBrk="1" latinLnBrk="0" hangingPunct="1">
              <a:lnSpc>
                <a:spcPct val="90000"/>
              </a:lnSpc>
              <a:spcBef>
                <a:spcPts val="722"/>
              </a:spcBef>
              <a:buFont typeface="Arial" panose="020B0604020202020204" pitchFamily="34" charset="0"/>
              <a:buChar char="•"/>
              <a:defRPr sz="2800" kern="1200">
                <a:solidFill>
                  <a:schemeClr val="tx1"/>
                </a:solidFill>
                <a:latin typeface="+mn-lt"/>
                <a:ea typeface="+mn-ea"/>
                <a:cs typeface="+mn-cs"/>
              </a:defRPr>
            </a:lvl3pPr>
            <a:lvl4pPr marL="2311251" indent="-330180" algn="l" defTabSz="1320715" rtl="0" eaLnBrk="1" latinLnBrk="0" hangingPunct="1">
              <a:lnSpc>
                <a:spcPct val="90000"/>
              </a:lnSpc>
              <a:spcBef>
                <a:spcPts val="722"/>
              </a:spcBef>
              <a:buFont typeface="Arial" panose="020B0604020202020204" pitchFamily="34" charset="0"/>
              <a:buChar char="•"/>
              <a:defRPr sz="2400" kern="1200">
                <a:solidFill>
                  <a:schemeClr val="tx1"/>
                </a:solidFill>
                <a:latin typeface="+mn-lt"/>
                <a:ea typeface="+mn-ea"/>
                <a:cs typeface="+mn-cs"/>
              </a:defRPr>
            </a:lvl4pPr>
            <a:lvl5pPr marL="2971610" indent="-330180" algn="l" defTabSz="1320715" rtl="0" eaLnBrk="1" latinLnBrk="0" hangingPunct="1">
              <a:lnSpc>
                <a:spcPct val="90000"/>
              </a:lnSpc>
              <a:spcBef>
                <a:spcPts val="722"/>
              </a:spcBef>
              <a:buFont typeface="Arial" panose="020B0604020202020204" pitchFamily="34" charset="0"/>
              <a:buChar char="•"/>
              <a:defRPr sz="2400" kern="1200">
                <a:solidFill>
                  <a:schemeClr val="tx1"/>
                </a:solidFill>
                <a:latin typeface="+mn-lt"/>
                <a:ea typeface="+mn-ea"/>
                <a:cs typeface="+mn-cs"/>
              </a:defRPr>
            </a:lvl5pPr>
            <a:lvl6pPr marL="3631965" indent="-330180" algn="l" defTabSz="1320715" rtl="0" eaLnBrk="1" latinLnBrk="0" hangingPunct="1">
              <a:lnSpc>
                <a:spcPct val="90000"/>
              </a:lnSpc>
              <a:spcBef>
                <a:spcPts val="722"/>
              </a:spcBef>
              <a:buFont typeface="Arial" panose="020B0604020202020204" pitchFamily="34" charset="0"/>
              <a:buChar char="•"/>
              <a:defRPr sz="2601" kern="1200">
                <a:solidFill>
                  <a:schemeClr val="tx1"/>
                </a:solidFill>
                <a:latin typeface="+mn-lt"/>
                <a:ea typeface="+mn-ea"/>
                <a:cs typeface="+mn-cs"/>
              </a:defRPr>
            </a:lvl6pPr>
            <a:lvl7pPr marL="4292325" indent="-330180" algn="l" defTabSz="1320715" rtl="0" eaLnBrk="1" latinLnBrk="0" hangingPunct="1">
              <a:lnSpc>
                <a:spcPct val="90000"/>
              </a:lnSpc>
              <a:spcBef>
                <a:spcPts val="722"/>
              </a:spcBef>
              <a:buFont typeface="Arial" panose="020B0604020202020204" pitchFamily="34" charset="0"/>
              <a:buChar char="•"/>
              <a:defRPr sz="2601" kern="1200">
                <a:solidFill>
                  <a:schemeClr val="tx1"/>
                </a:solidFill>
                <a:latin typeface="+mn-lt"/>
                <a:ea typeface="+mn-ea"/>
                <a:cs typeface="+mn-cs"/>
              </a:defRPr>
            </a:lvl7pPr>
            <a:lvl8pPr marL="4952683" indent="-330180" algn="l" defTabSz="1320715" rtl="0" eaLnBrk="1" latinLnBrk="0" hangingPunct="1">
              <a:lnSpc>
                <a:spcPct val="90000"/>
              </a:lnSpc>
              <a:spcBef>
                <a:spcPts val="722"/>
              </a:spcBef>
              <a:buFont typeface="Arial" panose="020B0604020202020204" pitchFamily="34" charset="0"/>
              <a:buChar char="•"/>
              <a:defRPr sz="2601" kern="1200">
                <a:solidFill>
                  <a:schemeClr val="tx1"/>
                </a:solidFill>
                <a:latin typeface="+mn-lt"/>
                <a:ea typeface="+mn-ea"/>
                <a:cs typeface="+mn-cs"/>
              </a:defRPr>
            </a:lvl8pPr>
            <a:lvl9pPr marL="5613040" indent="-330180" algn="l" defTabSz="1320715" rtl="0" eaLnBrk="1" latinLnBrk="0" hangingPunct="1">
              <a:lnSpc>
                <a:spcPct val="90000"/>
              </a:lnSpc>
              <a:spcBef>
                <a:spcPts val="722"/>
              </a:spcBef>
              <a:buFont typeface="Arial" panose="020B0604020202020204" pitchFamily="34" charset="0"/>
              <a:buChar char="•"/>
              <a:defRPr sz="2601" kern="1200">
                <a:solidFill>
                  <a:schemeClr val="tx1"/>
                </a:solidFill>
                <a:latin typeface="+mn-lt"/>
                <a:ea typeface="+mn-ea"/>
                <a:cs typeface="+mn-cs"/>
              </a:defRPr>
            </a:lvl9pPr>
          </a:lstStyle>
          <a:p>
            <a:endParaRPr lang="en-GB"/>
          </a:p>
        </p:txBody>
      </p:sp>
      <p:pic>
        <p:nvPicPr>
          <p:cNvPr id="5" name="Picture 4" descr="A poster with text and images&#10;&#10;AI-generated content may be incorrect.">
            <a:extLst>
              <a:ext uri="{FF2B5EF4-FFF2-40B4-BE49-F238E27FC236}">
                <a16:creationId xmlns:a16="http://schemas.microsoft.com/office/drawing/2014/main" id="{590F32F2-7E36-4D16-8977-AD81F2DB4DC9}"/>
              </a:ext>
            </a:extLst>
          </p:cNvPr>
          <p:cNvPicPr>
            <a:picLocks noChangeAspect="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870577" y="2193256"/>
            <a:ext cx="5116845" cy="6624000"/>
          </a:xfrm>
          <a:prstGeom prst="rect">
            <a:avLst/>
          </a:prstGeom>
          <a:noFill/>
          <a:ln>
            <a:noFill/>
          </a:ln>
        </p:spPr>
      </p:pic>
    </p:spTree>
    <p:extLst>
      <p:ext uri="{BB962C8B-B14F-4D97-AF65-F5344CB8AC3E}">
        <p14:creationId xmlns:p14="http://schemas.microsoft.com/office/powerpoint/2010/main" val="516260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RISE2025themefinal">
  <a:themeElements>
    <a:clrScheme name="Custom 1">
      <a:dk1>
        <a:srgbClr val="000000"/>
      </a:dk1>
      <a:lt1>
        <a:srgbClr val="FFFFFF"/>
      </a:lt1>
      <a:dk2>
        <a:srgbClr val="000000"/>
      </a:dk2>
      <a:lt2>
        <a:srgbClr val="FFFFFF"/>
      </a:lt2>
      <a:accent1>
        <a:srgbClr val="183860"/>
      </a:accent1>
      <a:accent2>
        <a:srgbClr val="EB5C5D"/>
      </a:accent2>
      <a:accent3>
        <a:srgbClr val="2BBAD9"/>
      </a:accent3>
      <a:accent4>
        <a:srgbClr val="A3D55F"/>
      </a:accent4>
      <a:accent5>
        <a:srgbClr val="DF7CB0"/>
      </a:accent5>
      <a:accent6>
        <a:srgbClr val="774B99"/>
      </a:accent6>
      <a:hlink>
        <a:srgbClr val="183860"/>
      </a:hlink>
      <a:folHlink>
        <a:srgbClr val="2BBAD9"/>
      </a:folHlink>
    </a:clrScheme>
    <a:fontScheme name="Heading1">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RISE2025themefinal" id="{85DD2FD2-4F07-4F8F-83D8-85B1D425825C}" vid="{84F6CDB6-1597-4C84-A46F-70F865037E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196d808-9613-4b18-87f8-beb0d0be8282">
      <Terms xmlns="http://schemas.microsoft.com/office/infopath/2007/PartnerControls"/>
    </lcf76f155ced4ddcb4097134ff3c332f>
    <TaxCatchAll xmlns="61f5f33f-1594-41e7-be8e-f85076c94dc5"/>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30B1FF5169008488C924CDAAA5E849F" ma:contentTypeVersion="13" ma:contentTypeDescription="Create a new document." ma:contentTypeScope="" ma:versionID="efe8f8c8299a82f78127294bcef773e9">
  <xsd:schema xmlns:xsd="http://www.w3.org/2001/XMLSchema" xmlns:xs="http://www.w3.org/2001/XMLSchema" xmlns:p="http://schemas.microsoft.com/office/2006/metadata/properties" xmlns:ns2="d196d808-9613-4b18-87f8-beb0d0be8282" xmlns:ns3="61f5f33f-1594-41e7-be8e-f85076c94dc5" targetNamespace="http://schemas.microsoft.com/office/2006/metadata/properties" ma:root="true" ma:fieldsID="ca29c970f27a35001f5381f19d85b959" ns2:_="" ns3:_="">
    <xsd:import namespace="d196d808-9613-4b18-87f8-beb0d0be8282"/>
    <xsd:import namespace="61f5f33f-1594-41e7-be8e-f85076c94dc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196d808-9613-4b18-87f8-beb0d0be828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c07c698-60f5-424f-b9af-f4c59398b511"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1f5f33f-1594-41e7-be8e-f85076c94dc5"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12648fb7-9d07-4b97-9a5c-f1be64f715d7}" ma:internalName="TaxCatchAll" ma:showField="CatchAllData" ma:web="61f5f33f-1594-41e7-be8e-f85076c94dc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2E846EB-4322-4C82-A937-7D1B2CBB71E5}">
  <ds:schemaRefs>
    <ds:schemaRef ds:uri="61f5f33f-1594-41e7-be8e-f85076c94dc5"/>
    <ds:schemaRef ds:uri="http://www.w3.org/XML/1998/namespace"/>
    <ds:schemaRef ds:uri="http://schemas.microsoft.com/office/2006/documentManagement/types"/>
    <ds:schemaRef ds:uri="http://schemas.microsoft.com/office/infopath/2007/PartnerControls"/>
    <ds:schemaRef ds:uri="d196d808-9613-4b18-87f8-beb0d0be8282"/>
    <ds:schemaRef ds:uri="http://schemas.microsoft.com/office/2006/metadata/properties"/>
    <ds:schemaRef ds:uri="http://purl.org/dc/terms/"/>
    <ds:schemaRef ds:uri="http://purl.org/dc/elements/1.1/"/>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E72643A4-E2D5-43D8-B3C0-CC4A129F0811}">
  <ds:schemaRefs>
    <ds:schemaRef ds:uri="61f5f33f-1594-41e7-be8e-f85076c94dc5"/>
    <ds:schemaRef ds:uri="d196d808-9613-4b18-87f8-beb0d0be828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9682FF6-FDC8-499E-9C95-9B2DA3554D6C}">
  <ds:schemaRefs>
    <ds:schemaRef ds:uri="http://schemas.microsoft.com/sharepoint/v3/contenttype/forms"/>
  </ds:schemaRefs>
</ds:datastoreItem>
</file>

<file path=docMetadata/LabelInfo.xml><?xml version="1.0" encoding="utf-8"?>
<clbl:labelList xmlns:clbl="http://schemas.microsoft.com/office/2020/mipLabelMetadata">
  <clbl:label id="{fad277c9-c60a-4da1-b5f3-b3b8b34a82f9}" enabled="0" method="" siteId="{fad277c9-c60a-4da1-b5f3-b3b8b34a82f9}" removed="1"/>
</clbl:labelList>
</file>

<file path=docProps/app.xml><?xml version="1.0" encoding="utf-8"?>
<Properties xmlns="http://schemas.openxmlformats.org/officeDocument/2006/extended-properties" xmlns:vt="http://schemas.openxmlformats.org/officeDocument/2006/docPropsVTypes">
  <TotalTime>103</TotalTime>
  <Words>1666</Words>
  <Application>Microsoft Office PowerPoint</Application>
  <PresentationFormat>A4 Paper (210x297 mm)</PresentationFormat>
  <Paragraphs>145</Paragraphs>
  <Slides>7</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7</vt:i4>
      </vt:variant>
    </vt:vector>
  </HeadingPairs>
  <TitlesOfParts>
    <vt:vector size="12" baseType="lpstr">
      <vt:lpstr>Aptos</vt:lpstr>
      <vt:lpstr>Arial</vt:lpstr>
      <vt:lpstr>Courier New</vt:lpstr>
      <vt:lpstr>1_RISE2025themefinal</vt:lpstr>
      <vt:lpstr>think-cell Slide</vt:lpstr>
      <vt:lpstr>RISE Overview (February 2026)</vt:lpstr>
      <vt:lpstr>RISE Overview (February 2026)</vt:lpstr>
      <vt:lpstr>RISE Overview (February 2026)</vt:lpstr>
      <vt:lpstr>RISE Overview (February 2026)</vt:lpstr>
      <vt:lpstr>RISE Overview (February 2026)</vt:lpstr>
      <vt:lpstr>RISE Overview (February 2026)</vt:lpstr>
      <vt:lpstr>RISE Overview (February 2026)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Regions Group: Operational Case-Work Teach-In  Decisions Brief – July 2024</dc:title>
  <dc:creator>O'FEE-WORTH, Alexander</dc:creator>
  <cp:lastModifiedBy>ARIYIBI, Folasade</cp:lastModifiedBy>
  <cp:revision>5</cp:revision>
  <dcterms:created xsi:type="dcterms:W3CDTF">2024-07-11T14:06:41Z</dcterms:created>
  <dcterms:modified xsi:type="dcterms:W3CDTF">2026-02-26T10:19:48Z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0x010100830B1FF5169008488C924CDAAA5E849F</vt:lpwstr>
  </property>
  <property fmtid="{D5CDD505-2E9C-101B-9397-08002B2CF9AE}" pid="3" name="MediaServiceImageTags">
    <vt:lpwstr/>
  </property>
</Properties>
</file>