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2.xml" ContentType="application/vnd.openxmlformats-officedocument.theme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theme/theme3.xml" ContentType="application/vnd.openxmlformats-officedocument.theme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theme/theme4.xml" ContentType="application/vnd.openxmlformats-officedocument.theme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theme/theme5.xml" ContentType="application/vnd.openxmlformats-officedocument.theme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62.xml" ContentType="application/vnd.openxmlformats-officedocument.presentationml.notesSlide+xml"/>
  <Override PartName="/ppt/notesSlides/notesSlide63.xml" ContentType="application/vnd.openxmlformats-officedocument.presentationml.notesSlide+xml"/>
  <Override PartName="/ppt/notesSlides/notesSlide64.xml" ContentType="application/vnd.openxmlformats-officedocument.presentationml.notesSlide+xml"/>
  <Override PartName="/ppt/notesSlides/notesSlide65.xml" ContentType="application/vnd.openxmlformats-officedocument.presentationml.notesSlide+xml"/>
  <Override PartName="/ppt/notesSlides/notesSlide66.xml" ContentType="application/vnd.openxmlformats-officedocument.presentationml.notesSlide+xml"/>
  <Override PartName="/ppt/notesSlides/notesSlide67.xml" ContentType="application/vnd.openxmlformats-officedocument.presentationml.notesSlide+xml"/>
  <Override PartName="/ppt/notesSlides/notesSlide68.xml" ContentType="application/vnd.openxmlformats-officedocument.presentationml.notesSlide+xml"/>
  <Override PartName="/ppt/notesSlides/notesSlide69.xml" ContentType="application/vnd.openxmlformats-officedocument.presentationml.notesSlide+xml"/>
  <Override PartName="/ppt/notesSlides/notesSlide70.xml" ContentType="application/vnd.openxmlformats-officedocument.presentationml.notesSlide+xml"/>
  <Override PartName="/ppt/notesSlides/notesSlide71.xml" ContentType="application/vnd.openxmlformats-officedocument.presentationml.notesSlide+xml"/>
  <Override PartName="/ppt/notesSlides/notesSlide72.xml" ContentType="application/vnd.openxmlformats-officedocument.presentationml.notesSlide+xml"/>
  <Override PartName="/ppt/notesSlides/notesSlide73.xml" ContentType="application/vnd.openxmlformats-officedocument.presentationml.notesSlide+xml"/>
  <Override PartName="/ppt/notesSlides/notesSlide74.xml" ContentType="application/vnd.openxmlformats-officedocument.presentationml.notesSlide+xml"/>
  <Override PartName="/ppt/notesSlides/notesSlide75.xml" ContentType="application/vnd.openxmlformats-officedocument.presentationml.notesSlide+xml"/>
  <Override PartName="/ppt/notesSlides/notesSlide7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757" r:id="rId1"/>
    <p:sldMasterId id="2147483758" r:id="rId2"/>
    <p:sldMasterId id="2147483759" r:id="rId3"/>
    <p:sldMasterId id="2147483760" r:id="rId4"/>
    <p:sldMasterId id="2147483761" r:id="rId5"/>
    <p:sldMasterId id="2147483762" r:id="rId6"/>
  </p:sldMasterIdLst>
  <p:notesMasterIdLst>
    <p:notesMasterId r:id="rId84"/>
  </p:notesMasterIdLst>
  <p:sldIdLst>
    <p:sldId id="256" r:id="rId7"/>
    <p:sldId id="4385" r:id="rId8"/>
    <p:sldId id="257" r:id="rId9"/>
    <p:sldId id="266" r:id="rId10"/>
    <p:sldId id="4383" r:id="rId11"/>
    <p:sldId id="258" r:id="rId12"/>
    <p:sldId id="267" r:id="rId13"/>
    <p:sldId id="268" r:id="rId14"/>
    <p:sldId id="384" r:id="rId15"/>
    <p:sldId id="4371" r:id="rId16"/>
    <p:sldId id="269" r:id="rId17"/>
    <p:sldId id="4386" r:id="rId18"/>
    <p:sldId id="4355" r:id="rId19"/>
    <p:sldId id="4361" r:id="rId20"/>
    <p:sldId id="4358" r:id="rId21"/>
    <p:sldId id="274" r:id="rId22"/>
    <p:sldId id="4365" r:id="rId23"/>
    <p:sldId id="4380" r:id="rId24"/>
    <p:sldId id="276" r:id="rId25"/>
    <p:sldId id="277" r:id="rId26"/>
    <p:sldId id="278" r:id="rId27"/>
    <p:sldId id="385" r:id="rId28"/>
    <p:sldId id="279" r:id="rId29"/>
    <p:sldId id="280" r:id="rId30"/>
    <p:sldId id="281" r:id="rId31"/>
    <p:sldId id="282" r:id="rId32"/>
    <p:sldId id="4384" r:id="rId33"/>
    <p:sldId id="293" r:id="rId34"/>
    <p:sldId id="4390" r:id="rId35"/>
    <p:sldId id="294" r:id="rId36"/>
    <p:sldId id="295" r:id="rId37"/>
    <p:sldId id="301" r:id="rId38"/>
    <p:sldId id="306" r:id="rId39"/>
    <p:sldId id="407" r:id="rId40"/>
    <p:sldId id="408" r:id="rId41"/>
    <p:sldId id="4066" r:id="rId42"/>
    <p:sldId id="315" r:id="rId43"/>
    <p:sldId id="316" r:id="rId44"/>
    <p:sldId id="4369" r:id="rId45"/>
    <p:sldId id="317" r:id="rId46"/>
    <p:sldId id="422" r:id="rId47"/>
    <p:sldId id="449" r:id="rId48"/>
    <p:sldId id="4473" r:id="rId49"/>
    <p:sldId id="398" r:id="rId50"/>
    <p:sldId id="396" r:id="rId51"/>
    <p:sldId id="319" r:id="rId52"/>
    <p:sldId id="327" r:id="rId53"/>
    <p:sldId id="328" r:id="rId54"/>
    <p:sldId id="329" r:id="rId55"/>
    <p:sldId id="4319" r:id="rId56"/>
    <p:sldId id="330" r:id="rId57"/>
    <p:sldId id="331" r:id="rId58"/>
    <p:sldId id="332" r:id="rId59"/>
    <p:sldId id="333" r:id="rId60"/>
    <p:sldId id="334" r:id="rId61"/>
    <p:sldId id="335" r:id="rId62"/>
    <p:sldId id="344" r:id="rId63"/>
    <p:sldId id="4370" r:id="rId64"/>
    <p:sldId id="345" r:id="rId65"/>
    <p:sldId id="355" r:id="rId66"/>
    <p:sldId id="4357" r:id="rId67"/>
    <p:sldId id="4374" r:id="rId68"/>
    <p:sldId id="357" r:id="rId69"/>
    <p:sldId id="358" r:id="rId70"/>
    <p:sldId id="359" r:id="rId71"/>
    <p:sldId id="360" r:id="rId72"/>
    <p:sldId id="361" r:id="rId73"/>
    <p:sldId id="383" r:id="rId74"/>
    <p:sldId id="4387" r:id="rId75"/>
    <p:sldId id="4388" r:id="rId76"/>
    <p:sldId id="4389" r:id="rId77"/>
    <p:sldId id="259" r:id="rId78"/>
    <p:sldId id="260" r:id="rId79"/>
    <p:sldId id="261" r:id="rId80"/>
    <p:sldId id="4474" r:id="rId81"/>
    <p:sldId id="263" r:id="rId82"/>
    <p:sldId id="4382" r:id="rId83"/>
  </p:sldIdLst>
  <p:sldSz cx="12192000" cy="6858000"/>
  <p:notesSz cx="6858000" cy="9144000"/>
  <p:embeddedFontLst>
    <p:embeddedFont>
      <p:font typeface="Arial Black" panose="020B0604020202020204" pitchFamily="34" charset="0"/>
      <p:bold r:id="rId85"/>
    </p:embeddedFont>
    <p:embeddedFont>
      <p:font typeface="Helvetica Neue" panose="02000503000000020004" pitchFamily="2" charset="0"/>
      <p:regular r:id="rId86"/>
      <p:bold r:id="rId87"/>
      <p:italic r:id="rId88"/>
      <p:boldItalic r:id="rId89"/>
    </p:embeddedFont>
    <p:embeddedFont>
      <p:font typeface="Helvetica Neue Light" panose="02000403000000020004" pitchFamily="2" charset="0"/>
      <p:regular r:id="rId90"/>
      <p:bold r:id="rId91"/>
      <p:italic r:id="rId92"/>
      <p:boldItalic r:id="rId93"/>
    </p:embeddedFont>
    <p:embeddedFont>
      <p:font typeface="Play" pitchFamily="2" charset="0"/>
      <p:regular r:id="rId94"/>
      <p:bold r:id="rId95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521415D9-36F7-43E2-AB2F-B90AF26B5E84}">
      <p14:sectionLst xmlns:p14="http://schemas.microsoft.com/office/powerpoint/2010/main">
        <p14:section name="Session 1" id="{EC4C672E-C4D2-324E-AF6D-0D4E2E98EC5C}">
          <p14:sldIdLst>
            <p14:sldId id="256"/>
            <p14:sldId id="4385"/>
            <p14:sldId id="257"/>
            <p14:sldId id="266"/>
            <p14:sldId id="4383"/>
            <p14:sldId id="258"/>
            <p14:sldId id="267"/>
            <p14:sldId id="268"/>
            <p14:sldId id="384"/>
            <p14:sldId id="4371"/>
            <p14:sldId id="269"/>
            <p14:sldId id="4386"/>
            <p14:sldId id="4355"/>
            <p14:sldId id="4361"/>
            <p14:sldId id="4358"/>
            <p14:sldId id="274"/>
            <p14:sldId id="4365"/>
          </p14:sldIdLst>
        </p14:section>
        <p14:section name="Session 2" id="{B83C45EF-213E-924F-9830-61FBA265EC19}">
          <p14:sldIdLst>
            <p14:sldId id="4380"/>
            <p14:sldId id="276"/>
            <p14:sldId id="277"/>
            <p14:sldId id="278"/>
            <p14:sldId id="385"/>
            <p14:sldId id="279"/>
            <p14:sldId id="280"/>
            <p14:sldId id="281"/>
            <p14:sldId id="282"/>
            <p14:sldId id="4384"/>
            <p14:sldId id="293"/>
            <p14:sldId id="4390"/>
            <p14:sldId id="294"/>
            <p14:sldId id="295"/>
            <p14:sldId id="301"/>
            <p14:sldId id="306"/>
            <p14:sldId id="407"/>
            <p14:sldId id="408"/>
            <p14:sldId id="4066"/>
            <p14:sldId id="315"/>
            <p14:sldId id="316"/>
            <p14:sldId id="4369"/>
            <p14:sldId id="317"/>
            <p14:sldId id="422"/>
            <p14:sldId id="449"/>
            <p14:sldId id="4473"/>
            <p14:sldId id="398"/>
            <p14:sldId id="396"/>
          </p14:sldIdLst>
        </p14:section>
        <p14:section name="Session 3" id="{80A0F277-1C0F-6D40-80EB-18B38CB83447}">
          <p14:sldIdLst>
            <p14:sldId id="319"/>
            <p14:sldId id="327"/>
            <p14:sldId id="328"/>
            <p14:sldId id="329"/>
            <p14:sldId id="4319"/>
            <p14:sldId id="330"/>
            <p14:sldId id="331"/>
            <p14:sldId id="332"/>
            <p14:sldId id="333"/>
            <p14:sldId id="334"/>
            <p14:sldId id="335"/>
            <p14:sldId id="344"/>
            <p14:sldId id="4370"/>
            <p14:sldId id="345"/>
            <p14:sldId id="355"/>
            <p14:sldId id="4357"/>
            <p14:sldId id="4374"/>
            <p14:sldId id="357"/>
            <p14:sldId id="358"/>
            <p14:sldId id="359"/>
            <p14:sldId id="360"/>
            <p14:sldId id="361"/>
            <p14:sldId id="383"/>
            <p14:sldId id="4387"/>
            <p14:sldId id="4388"/>
            <p14:sldId id="4389"/>
            <p14:sldId id="259"/>
            <p14:sldId id="260"/>
            <p14:sldId id="261"/>
            <p14:sldId id="4474"/>
            <p14:sldId id="263"/>
            <p14:sldId id="4382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33178"/>
    <p:restoredTop sz="94760"/>
  </p:normalViewPr>
  <p:slideViewPr>
    <p:cSldViewPr snapToGrid="0">
      <p:cViewPr>
        <p:scale>
          <a:sx n="97" d="100"/>
          <a:sy n="97" d="100"/>
        </p:scale>
        <p:origin x="344" y="52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0.xml"/><Relationship Id="rId21" Type="http://schemas.openxmlformats.org/officeDocument/2006/relationships/slide" Target="slides/slide15.xml"/><Relationship Id="rId42" Type="http://schemas.openxmlformats.org/officeDocument/2006/relationships/slide" Target="slides/slide36.xml"/><Relationship Id="rId47" Type="http://schemas.openxmlformats.org/officeDocument/2006/relationships/slide" Target="slides/slide41.xml"/><Relationship Id="rId63" Type="http://schemas.openxmlformats.org/officeDocument/2006/relationships/slide" Target="slides/slide57.xml"/><Relationship Id="rId68" Type="http://schemas.openxmlformats.org/officeDocument/2006/relationships/slide" Target="slides/slide62.xml"/><Relationship Id="rId84" Type="http://schemas.openxmlformats.org/officeDocument/2006/relationships/notesMaster" Target="notesMasters/notesMaster1.xml"/><Relationship Id="rId89" Type="http://schemas.openxmlformats.org/officeDocument/2006/relationships/font" Target="fonts/font5.fntdata"/><Relationship Id="rId16" Type="http://schemas.openxmlformats.org/officeDocument/2006/relationships/slide" Target="slides/slide10.xml"/><Relationship Id="rId11" Type="http://schemas.openxmlformats.org/officeDocument/2006/relationships/slide" Target="slides/slide5.xml"/><Relationship Id="rId32" Type="http://schemas.openxmlformats.org/officeDocument/2006/relationships/slide" Target="slides/slide26.xml"/><Relationship Id="rId37" Type="http://schemas.openxmlformats.org/officeDocument/2006/relationships/slide" Target="slides/slide31.xml"/><Relationship Id="rId53" Type="http://schemas.openxmlformats.org/officeDocument/2006/relationships/slide" Target="slides/slide47.xml"/><Relationship Id="rId58" Type="http://schemas.openxmlformats.org/officeDocument/2006/relationships/slide" Target="slides/slide52.xml"/><Relationship Id="rId74" Type="http://schemas.openxmlformats.org/officeDocument/2006/relationships/slide" Target="slides/slide68.xml"/><Relationship Id="rId79" Type="http://schemas.openxmlformats.org/officeDocument/2006/relationships/slide" Target="slides/slide73.xml"/><Relationship Id="rId5" Type="http://schemas.openxmlformats.org/officeDocument/2006/relationships/slideMaster" Target="slideMasters/slideMaster5.xml"/><Relationship Id="rId90" Type="http://schemas.openxmlformats.org/officeDocument/2006/relationships/font" Target="fonts/font6.fntdata"/><Relationship Id="rId95" Type="http://schemas.openxmlformats.org/officeDocument/2006/relationships/font" Target="fonts/font11.fntdata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43" Type="http://schemas.openxmlformats.org/officeDocument/2006/relationships/slide" Target="slides/slide37.xml"/><Relationship Id="rId48" Type="http://schemas.openxmlformats.org/officeDocument/2006/relationships/slide" Target="slides/slide42.xml"/><Relationship Id="rId64" Type="http://schemas.openxmlformats.org/officeDocument/2006/relationships/slide" Target="slides/slide58.xml"/><Relationship Id="rId69" Type="http://schemas.openxmlformats.org/officeDocument/2006/relationships/slide" Target="slides/slide63.xml"/><Relationship Id="rId80" Type="http://schemas.openxmlformats.org/officeDocument/2006/relationships/slide" Target="slides/slide74.xml"/><Relationship Id="rId85" Type="http://schemas.openxmlformats.org/officeDocument/2006/relationships/font" Target="fonts/font1.fntdata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slide" Target="slides/slide32.xml"/><Relationship Id="rId46" Type="http://schemas.openxmlformats.org/officeDocument/2006/relationships/slide" Target="slides/slide40.xml"/><Relationship Id="rId59" Type="http://schemas.openxmlformats.org/officeDocument/2006/relationships/slide" Target="slides/slide53.xml"/><Relationship Id="rId67" Type="http://schemas.openxmlformats.org/officeDocument/2006/relationships/slide" Target="slides/slide61.xml"/><Relationship Id="rId20" Type="http://schemas.openxmlformats.org/officeDocument/2006/relationships/slide" Target="slides/slide14.xml"/><Relationship Id="rId41" Type="http://schemas.openxmlformats.org/officeDocument/2006/relationships/slide" Target="slides/slide35.xml"/><Relationship Id="rId54" Type="http://schemas.openxmlformats.org/officeDocument/2006/relationships/slide" Target="slides/slide48.xml"/><Relationship Id="rId62" Type="http://schemas.openxmlformats.org/officeDocument/2006/relationships/slide" Target="slides/slide56.xml"/><Relationship Id="rId70" Type="http://schemas.openxmlformats.org/officeDocument/2006/relationships/slide" Target="slides/slide64.xml"/><Relationship Id="rId75" Type="http://schemas.openxmlformats.org/officeDocument/2006/relationships/slide" Target="slides/slide69.xml"/><Relationship Id="rId83" Type="http://schemas.openxmlformats.org/officeDocument/2006/relationships/slide" Target="slides/slide77.xml"/><Relationship Id="rId88" Type="http://schemas.openxmlformats.org/officeDocument/2006/relationships/font" Target="fonts/font4.fntdata"/><Relationship Id="rId91" Type="http://schemas.openxmlformats.org/officeDocument/2006/relationships/font" Target="fonts/font7.fntdata"/><Relationship Id="rId9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slide" Target="slides/slide30.xml"/><Relationship Id="rId49" Type="http://schemas.openxmlformats.org/officeDocument/2006/relationships/slide" Target="slides/slide43.xml"/><Relationship Id="rId57" Type="http://schemas.openxmlformats.org/officeDocument/2006/relationships/slide" Target="slides/slide51.xml"/><Relationship Id="rId10" Type="http://schemas.openxmlformats.org/officeDocument/2006/relationships/slide" Target="slides/slide4.xml"/><Relationship Id="rId31" Type="http://schemas.openxmlformats.org/officeDocument/2006/relationships/slide" Target="slides/slide25.xml"/><Relationship Id="rId44" Type="http://schemas.openxmlformats.org/officeDocument/2006/relationships/slide" Target="slides/slide38.xml"/><Relationship Id="rId52" Type="http://schemas.openxmlformats.org/officeDocument/2006/relationships/slide" Target="slides/slide46.xml"/><Relationship Id="rId60" Type="http://schemas.openxmlformats.org/officeDocument/2006/relationships/slide" Target="slides/slide54.xml"/><Relationship Id="rId65" Type="http://schemas.openxmlformats.org/officeDocument/2006/relationships/slide" Target="slides/slide59.xml"/><Relationship Id="rId73" Type="http://schemas.openxmlformats.org/officeDocument/2006/relationships/slide" Target="slides/slide67.xml"/><Relationship Id="rId78" Type="http://schemas.openxmlformats.org/officeDocument/2006/relationships/slide" Target="slides/slide72.xml"/><Relationship Id="rId81" Type="http://schemas.openxmlformats.org/officeDocument/2006/relationships/slide" Target="slides/slide75.xml"/><Relationship Id="rId86" Type="http://schemas.openxmlformats.org/officeDocument/2006/relationships/font" Target="fonts/font2.fntdata"/><Relationship Id="rId94" Type="http://schemas.openxmlformats.org/officeDocument/2006/relationships/font" Target="fonts/font10.fntdata"/><Relationship Id="rId99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39" Type="http://schemas.openxmlformats.org/officeDocument/2006/relationships/slide" Target="slides/slide33.xml"/><Relationship Id="rId34" Type="http://schemas.openxmlformats.org/officeDocument/2006/relationships/slide" Target="slides/slide28.xml"/><Relationship Id="rId50" Type="http://schemas.openxmlformats.org/officeDocument/2006/relationships/slide" Target="slides/slide44.xml"/><Relationship Id="rId55" Type="http://schemas.openxmlformats.org/officeDocument/2006/relationships/slide" Target="slides/slide49.xml"/><Relationship Id="rId76" Type="http://schemas.openxmlformats.org/officeDocument/2006/relationships/slide" Target="slides/slide70.xml"/><Relationship Id="rId97" Type="http://schemas.openxmlformats.org/officeDocument/2006/relationships/viewProps" Target="viewProps.xml"/><Relationship Id="rId7" Type="http://schemas.openxmlformats.org/officeDocument/2006/relationships/slide" Target="slides/slide1.xml"/><Relationship Id="rId71" Type="http://schemas.openxmlformats.org/officeDocument/2006/relationships/slide" Target="slides/slide65.xml"/><Relationship Id="rId92" Type="http://schemas.openxmlformats.org/officeDocument/2006/relationships/font" Target="fonts/font8.fntdata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3.xml"/><Relationship Id="rId24" Type="http://schemas.openxmlformats.org/officeDocument/2006/relationships/slide" Target="slides/slide18.xml"/><Relationship Id="rId40" Type="http://schemas.openxmlformats.org/officeDocument/2006/relationships/slide" Target="slides/slide34.xml"/><Relationship Id="rId45" Type="http://schemas.openxmlformats.org/officeDocument/2006/relationships/slide" Target="slides/slide39.xml"/><Relationship Id="rId66" Type="http://schemas.openxmlformats.org/officeDocument/2006/relationships/slide" Target="slides/slide60.xml"/><Relationship Id="rId87" Type="http://schemas.openxmlformats.org/officeDocument/2006/relationships/font" Target="fonts/font3.fntdata"/><Relationship Id="rId61" Type="http://schemas.openxmlformats.org/officeDocument/2006/relationships/slide" Target="slides/slide55.xml"/><Relationship Id="rId82" Type="http://schemas.openxmlformats.org/officeDocument/2006/relationships/slide" Target="slides/slide76.xml"/><Relationship Id="rId19" Type="http://schemas.openxmlformats.org/officeDocument/2006/relationships/slide" Target="slides/slide13.xml"/><Relationship Id="rId14" Type="http://schemas.openxmlformats.org/officeDocument/2006/relationships/slide" Target="slides/slide8.xml"/><Relationship Id="rId30" Type="http://schemas.openxmlformats.org/officeDocument/2006/relationships/slide" Target="slides/slide24.xml"/><Relationship Id="rId35" Type="http://schemas.openxmlformats.org/officeDocument/2006/relationships/slide" Target="slides/slide29.xml"/><Relationship Id="rId56" Type="http://schemas.openxmlformats.org/officeDocument/2006/relationships/slide" Target="slides/slide50.xml"/><Relationship Id="rId77" Type="http://schemas.openxmlformats.org/officeDocument/2006/relationships/slide" Target="slides/slide71.xml"/><Relationship Id="rId8" Type="http://schemas.openxmlformats.org/officeDocument/2006/relationships/slide" Target="slides/slide2.xml"/><Relationship Id="rId51" Type="http://schemas.openxmlformats.org/officeDocument/2006/relationships/slide" Target="slides/slide45.xml"/><Relationship Id="rId72" Type="http://schemas.openxmlformats.org/officeDocument/2006/relationships/slide" Target="slides/slide66.xml"/><Relationship Id="rId93" Type="http://schemas.openxmlformats.org/officeDocument/2006/relationships/font" Target="fonts/font9.fntdata"/><Relationship Id="rId98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6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6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6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6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7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7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7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_rels/notesSlide7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5.xml"/><Relationship Id="rId1" Type="http://schemas.openxmlformats.org/officeDocument/2006/relationships/notesMaster" Target="../notesMasters/notesMaster1.xml"/></Relationships>
</file>

<file path=ppt/notesSlides/_rels/notesSlide7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6.xml"/><Relationship Id="rId1" Type="http://schemas.openxmlformats.org/officeDocument/2006/relationships/notesMaster" Target="../notesMasters/notesMaster1.xml"/></Relationships>
</file>

<file path=ppt/notesSlides/_rels/notesSlide7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1" name="Google Shape;511;g37bfba0c642_0_31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12" name="Google Shape;512;g37bfba0c642_0_31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40">
          <a:extLst>
            <a:ext uri="{FF2B5EF4-FFF2-40B4-BE49-F238E27FC236}">
              <a16:creationId xmlns:a16="http://schemas.microsoft.com/office/drawing/2014/main" id="{F6EF5656-3DA0-4A54-6DCD-9A034DA779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1" name="Google Shape;641;p69:notes">
            <a:extLst>
              <a:ext uri="{FF2B5EF4-FFF2-40B4-BE49-F238E27FC236}">
                <a16:creationId xmlns:a16="http://schemas.microsoft.com/office/drawing/2014/main" id="{BEC8BD30-F3BD-1617-2741-276D672617F1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2" name="Google Shape;642;p69:notes">
            <a:extLst>
              <a:ext uri="{FF2B5EF4-FFF2-40B4-BE49-F238E27FC236}">
                <a16:creationId xmlns:a16="http://schemas.microsoft.com/office/drawing/2014/main" id="{0ADAB542-78CD-37EF-9BD5-F4358287DFFE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76522051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5" name="Google Shape;695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6" name="Google Shape;696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94">
          <a:extLst>
            <a:ext uri="{FF2B5EF4-FFF2-40B4-BE49-F238E27FC236}">
              <a16:creationId xmlns:a16="http://schemas.microsoft.com/office/drawing/2014/main" id="{976E832C-6A6C-FAB3-4A44-8817B57632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5" name="Google Shape;695;p3:notes">
            <a:extLst>
              <a:ext uri="{FF2B5EF4-FFF2-40B4-BE49-F238E27FC236}">
                <a16:creationId xmlns:a16="http://schemas.microsoft.com/office/drawing/2014/main" id="{6A4519C8-8A40-19CE-4233-CECF141526DB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6" name="Google Shape;696;p3:notes">
            <a:extLst>
              <a:ext uri="{FF2B5EF4-FFF2-40B4-BE49-F238E27FC236}">
                <a16:creationId xmlns:a16="http://schemas.microsoft.com/office/drawing/2014/main" id="{AD4D72F3-67AA-B635-B904-03F68F742E01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06314865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40">
          <a:extLst>
            <a:ext uri="{FF2B5EF4-FFF2-40B4-BE49-F238E27FC236}">
              <a16:creationId xmlns:a16="http://schemas.microsoft.com/office/drawing/2014/main" id="{A489EFE9-9806-DF13-FC6B-33CC27E4BF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1" name="Google Shape;641;p69:notes">
            <a:extLst>
              <a:ext uri="{FF2B5EF4-FFF2-40B4-BE49-F238E27FC236}">
                <a16:creationId xmlns:a16="http://schemas.microsoft.com/office/drawing/2014/main" id="{7E1691A5-42D5-7261-9E76-AF3AD8284FAB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2" name="Google Shape;642;p69:notes">
            <a:extLst>
              <a:ext uri="{FF2B5EF4-FFF2-40B4-BE49-F238E27FC236}">
                <a16:creationId xmlns:a16="http://schemas.microsoft.com/office/drawing/2014/main" id="{5ADFA79E-6FBA-D79E-4F5E-B604DEA0821F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80662277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40">
          <a:extLst>
            <a:ext uri="{FF2B5EF4-FFF2-40B4-BE49-F238E27FC236}">
              <a16:creationId xmlns:a16="http://schemas.microsoft.com/office/drawing/2014/main" id="{75D820F0-390A-9859-3DB0-E53F100336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1" name="Google Shape;641;p69:notes">
            <a:extLst>
              <a:ext uri="{FF2B5EF4-FFF2-40B4-BE49-F238E27FC236}">
                <a16:creationId xmlns:a16="http://schemas.microsoft.com/office/drawing/2014/main" id="{EEBE77E5-9D3A-8909-6847-10ED42525A89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2" name="Google Shape;642;p69:notes">
            <a:extLst>
              <a:ext uri="{FF2B5EF4-FFF2-40B4-BE49-F238E27FC236}">
                <a16:creationId xmlns:a16="http://schemas.microsoft.com/office/drawing/2014/main" id="{8D95B92A-9B2A-09BF-DE49-EFA7F36153D5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1978699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40">
          <a:extLst>
            <a:ext uri="{FF2B5EF4-FFF2-40B4-BE49-F238E27FC236}">
              <a16:creationId xmlns:a16="http://schemas.microsoft.com/office/drawing/2014/main" id="{565397C1-A516-ADE0-3F2E-2D8D387B94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1" name="Google Shape;641;p69:notes">
            <a:extLst>
              <a:ext uri="{FF2B5EF4-FFF2-40B4-BE49-F238E27FC236}">
                <a16:creationId xmlns:a16="http://schemas.microsoft.com/office/drawing/2014/main" id="{B0A2FAC2-47CF-BAA9-22BA-8D257A5FE420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2" name="Google Shape;642;p69:notes">
            <a:extLst>
              <a:ext uri="{FF2B5EF4-FFF2-40B4-BE49-F238E27FC236}">
                <a16:creationId xmlns:a16="http://schemas.microsoft.com/office/drawing/2014/main" id="{B5EC09DD-FAAA-3781-6624-E22395EA22BF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27528758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4" name="Google Shape;764;g37bfba0c642_0_24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65" name="Google Shape;765;g37bfba0c642_0_24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74">
          <a:extLst>
            <a:ext uri="{FF2B5EF4-FFF2-40B4-BE49-F238E27FC236}">
              <a16:creationId xmlns:a16="http://schemas.microsoft.com/office/drawing/2014/main" id="{4CB935F8-76B8-3753-B978-5CB46B3475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5" name="Google Shape;775;p83:notes">
            <a:extLst>
              <a:ext uri="{FF2B5EF4-FFF2-40B4-BE49-F238E27FC236}">
                <a16:creationId xmlns:a16="http://schemas.microsoft.com/office/drawing/2014/main" id="{37FAFE16-D85D-EB88-4C40-0624F46F7262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6" name="Google Shape;776;p83:notes">
            <a:extLst>
              <a:ext uri="{FF2B5EF4-FFF2-40B4-BE49-F238E27FC236}">
                <a16:creationId xmlns:a16="http://schemas.microsoft.com/office/drawing/2014/main" id="{5FE1AEF3-61AB-DEC0-0493-E8A684EA161A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83838058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37">
          <a:extLst>
            <a:ext uri="{FF2B5EF4-FFF2-40B4-BE49-F238E27FC236}">
              <a16:creationId xmlns:a16="http://schemas.microsoft.com/office/drawing/2014/main" id="{6BF58882-6B03-ECE3-4946-5757052F56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8" name="Google Shape;738;p23:notes">
            <a:extLst>
              <a:ext uri="{FF2B5EF4-FFF2-40B4-BE49-F238E27FC236}">
                <a16:creationId xmlns:a16="http://schemas.microsoft.com/office/drawing/2014/main" id="{CD9781A8-4E59-A4DD-91AE-4A8786DBA451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9" name="Google Shape;739;p23:notes">
            <a:extLst>
              <a:ext uri="{FF2B5EF4-FFF2-40B4-BE49-F238E27FC236}">
                <a16:creationId xmlns:a16="http://schemas.microsoft.com/office/drawing/2014/main" id="{59AFBCCB-C894-8809-BEAB-5280F9465151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68252659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1" name="Google Shape;791;g37bfba0c642_0_31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92" name="Google Shape;792;g37bfba0c642_0_31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37">
          <a:extLst>
            <a:ext uri="{FF2B5EF4-FFF2-40B4-BE49-F238E27FC236}">
              <a16:creationId xmlns:a16="http://schemas.microsoft.com/office/drawing/2014/main" id="{DD1A7861-9CF9-0CB0-9180-CFC5B6C2E7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8" name="Google Shape;738;p23:notes">
            <a:extLst>
              <a:ext uri="{FF2B5EF4-FFF2-40B4-BE49-F238E27FC236}">
                <a16:creationId xmlns:a16="http://schemas.microsoft.com/office/drawing/2014/main" id="{AD5CECB2-2ACB-2619-8836-DD686824276C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9" name="Google Shape;739;p23:notes">
            <a:extLst>
              <a:ext uri="{FF2B5EF4-FFF2-40B4-BE49-F238E27FC236}">
                <a16:creationId xmlns:a16="http://schemas.microsoft.com/office/drawing/2014/main" id="{1F9538AA-69B4-AF0D-F81D-5AA396EC576C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15399247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2" name="Google Shape;802;p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03" name="Google Shape;803;p2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4" name="Google Shape;804;p2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GB"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20</a:t>
            </a:fld>
            <a:endParaRPr sz="12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4" name="Google Shape;814;p8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5" name="Google Shape;815;p8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4">
          <a:extLst>
            <a:ext uri="{FF2B5EF4-FFF2-40B4-BE49-F238E27FC236}">
              <a16:creationId xmlns:a16="http://schemas.microsoft.com/office/drawing/2014/main" id="{ED427086-5709-0761-0196-EFEFCA7710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" name="Google Shape;655;p4:notes">
            <a:extLst>
              <a:ext uri="{FF2B5EF4-FFF2-40B4-BE49-F238E27FC236}">
                <a16:creationId xmlns:a16="http://schemas.microsoft.com/office/drawing/2014/main" id="{267898E6-88A5-722E-AD5E-772C30E1CCAD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56" name="Google Shape;656;p4:notes">
            <a:extLst>
              <a:ext uri="{FF2B5EF4-FFF2-40B4-BE49-F238E27FC236}">
                <a16:creationId xmlns:a16="http://schemas.microsoft.com/office/drawing/2014/main" id="{5D448C9C-E842-4A37-F1CC-A7ADE62CB156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346052200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0" name="Google Shape;830;g37bfba0c642_0_265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50875" y="631825"/>
            <a:ext cx="5616575" cy="31591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831" name="Google Shape;831;g37bfba0c642_0_2659:notes"/>
          <p:cNvSpPr txBox="1">
            <a:spLocks noGrp="1"/>
          </p:cNvSpPr>
          <p:nvPr>
            <p:ph type="body" idx="1"/>
          </p:nvPr>
        </p:nvSpPr>
        <p:spPr>
          <a:xfrm>
            <a:off x="914400" y="4343406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8" name="Google Shape;848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49" name="Google Shape;849;p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LOOK AT STUDENT PERFORMANCE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SENSE-MAKE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IDENTIFY WHERE STUDENTS ARE STRUGGLING OR COULD IMPROVE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EXPLORE STRATEGIES TO SUPPORT THE CHANGE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DESIGN A GOAL</a:t>
            </a: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5" name="Google Shape;865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66" name="Google Shape;866;p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6" name="Google Shape;906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07" name="Google Shape;907;p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lang="en-GB"/>
              <a:t>LOOK AT STUDENT PERFORMANCE, SENSE MAKE, EXPLORE STRATEGIES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lang="en-GB"/>
              <a:t>Select your ‘wicked’ problem – study the full detail in your booklet. What might this problem look like in reality? What might you expect to be the root causes?</a:t>
            </a:r>
            <a:endParaRPr/>
          </a:p>
        </p:txBody>
      </p:sp>
      <p:sp>
        <p:nvSpPr>
          <p:cNvPr id="908" name="Google Shape;908;p8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GB"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26</a:t>
            </a:fld>
            <a:endParaRPr sz="12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6" name="Google Shape;1086;g37bfba0c642_0_31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87" name="Google Shape;1087;g37bfba0c642_0_313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85">
          <a:extLst>
            <a:ext uri="{FF2B5EF4-FFF2-40B4-BE49-F238E27FC236}">
              <a16:creationId xmlns:a16="http://schemas.microsoft.com/office/drawing/2014/main" id="{417B1DC6-47FB-6A75-704F-5CF8BD13C4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6" name="Google Shape;1086;g37bfba0c642_0_3138:notes">
            <a:extLst>
              <a:ext uri="{FF2B5EF4-FFF2-40B4-BE49-F238E27FC236}">
                <a16:creationId xmlns:a16="http://schemas.microsoft.com/office/drawing/2014/main" id="{C64E49DF-5A52-A090-1545-A099C1DB26CD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87" name="Google Shape;1087;g37bfba0c642_0_3138:notes">
            <a:extLst>
              <a:ext uri="{FF2B5EF4-FFF2-40B4-BE49-F238E27FC236}">
                <a16:creationId xmlns:a16="http://schemas.microsoft.com/office/drawing/2014/main" id="{15CBED6D-EC80-F0FB-9AB8-2AF962B0EF44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312549778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7" name="Google Shape;1097;p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98" name="Google Shape;1098;p2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9" name="Google Shape;1099;p25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GB"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30</a:t>
            </a:fld>
            <a:endParaRPr sz="12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6" name="Google Shape;526;g37bfba0c642_0_317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27" name="Google Shape;527;g37bfba0c642_0_317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9" name="Google Shape;1109;p8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0" name="Google Shape;1110;p8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1" name="Google Shape;1221;g37bfba0c642_0_290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50875" y="631825"/>
            <a:ext cx="5616575" cy="31591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222" name="Google Shape;1222;g37bfba0c642_0_2909:notes"/>
          <p:cNvSpPr txBox="1">
            <a:spLocks noGrp="1"/>
          </p:cNvSpPr>
          <p:nvPr>
            <p:ph type="body" idx="1"/>
          </p:nvPr>
        </p:nvSpPr>
        <p:spPr>
          <a:xfrm>
            <a:off x="914400" y="4343406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0" name="Google Shape;1300;p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301" name="Google Shape;1301;p3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A central idea that is often overlooked – the 98% problem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Average full time teacher in the UK teaches 875 hours a year (contact time) 4 hours of total observed time is actually over 99%</a:t>
            </a:r>
            <a:endParaRPr/>
          </a:p>
        </p:txBody>
      </p:sp>
      <p:sp>
        <p:nvSpPr>
          <p:cNvPr id="1302" name="Google Shape;1302;p3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fld id="{00000000-1234-1234-1234-123412341234}" type="slidenum">
              <a:rPr lang="en-GB" sz="1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33</a:t>
            </a:fld>
            <a:endParaRPr sz="12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28D8A8-3F22-FC4B-7E23-9704A04868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98E2151-2F0C-56BB-290B-7E9D6022A36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E86FDB2-ED86-B88A-2AF9-BF258C6EA9B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6445537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28D8A8-3F22-FC4B-7E23-9704A04868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98E2151-2F0C-56BB-290B-7E9D6022A36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E86FDB2-ED86-B88A-2AF9-BF258C6EA9B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5699033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38D263-EA10-447B-A651-DA76A6300F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C7DEF49-12AC-5749-F50C-F3CD1DB4647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4CEF550-2C81-42F8-A30C-7ABB7B97E76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2824688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7" name="Google Shape;1487;p48:notes"/>
          <p:cNvSpPr>
            <a:spLocks noGrp="1" noRot="1" noChangeAspect="1"/>
          </p:cNvSpPr>
          <p:nvPr>
            <p:ph type="sldImg" idx="2"/>
          </p:nvPr>
        </p:nvSpPr>
        <p:spPr>
          <a:xfrm>
            <a:off x="966788" y="801688"/>
            <a:ext cx="5237162" cy="29464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488" name="Google Shape;1488;p48:notes"/>
          <p:cNvSpPr txBox="1">
            <a:spLocks noGrp="1"/>
          </p:cNvSpPr>
          <p:nvPr>
            <p:ph type="body" idx="1"/>
          </p:nvPr>
        </p:nvSpPr>
        <p:spPr>
          <a:xfrm>
            <a:off x="89637" y="4404575"/>
            <a:ext cx="6670305" cy="49889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endParaRPr b="0"/>
          </a:p>
        </p:txBody>
      </p:sp>
      <p:sp>
        <p:nvSpPr>
          <p:cNvPr id="1489" name="Google Shape;1489;p48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fld id="{00000000-1234-1234-1234-123412341234}" type="slidenum">
              <a:rPr lang="en-GB" sz="1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37</a:t>
            </a:fld>
            <a:endParaRPr sz="12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5" name="Google Shape;1525;g37bfba0c642_0_314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526" name="Google Shape;1526;g37bfba0c642_0_314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" name="Google Shape;737;p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38" name="Google Shape;738;p2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9" name="Google Shape;739;p2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GB"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39</a:t>
            </a:fld>
            <a:endParaRPr sz="12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" name="Google Shape;1536;p8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37" name="Google Shape;1537;p8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" name="Google Shape;655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56" name="Google Shape;656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4E3B57-8E11-D190-9A34-AE85E85061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DE8327D-6C4A-37B7-37DC-A6FD782F7D9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DA471D2-270F-823B-3AD7-42585B22374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32891352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4E3B57-8E11-D190-9A34-AE85E85061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DE8327D-6C4A-37B7-37DC-A6FD782F7D9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DA471D2-270F-823B-3AD7-42585B22374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76018876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A808AF-0FEB-35C3-AD76-1574E0BA49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DAAF3CD-F3B7-84E5-D2A2-BA123421D82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0F4FE4E-692E-CF8C-5A46-023FAB79AFF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3074552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100997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4394790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3" name="Google Shape;1563;p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564" name="Google Shape;1564;p2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65" name="Google Shape;1565;p2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GB"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46</a:t>
            </a:fld>
            <a:endParaRPr sz="12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7" name="Google Shape;1687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688" name="Google Shape;1688;p1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latin typeface="Helvetica Neue"/>
                <a:ea typeface="Helvetica Neue"/>
                <a:cs typeface="Helvetica Neue"/>
                <a:sym typeface="Helvetica Neue"/>
              </a:rPr>
              <a:t>    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9" name="Google Shape;1699;g37bfba0c642_0_278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50875" y="631825"/>
            <a:ext cx="5616575" cy="31591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700" name="Google Shape;1700;g37bfba0c642_0_2784:notes"/>
          <p:cNvSpPr txBox="1">
            <a:spLocks noGrp="1"/>
          </p:cNvSpPr>
          <p:nvPr>
            <p:ph type="body" idx="1"/>
          </p:nvPr>
        </p:nvSpPr>
        <p:spPr>
          <a:xfrm>
            <a:off x="914400" y="4343406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7" name="Google Shape;1717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718" name="Google Shape;1718;p1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latin typeface="Helvetica Neue"/>
                <a:ea typeface="Helvetica Neue"/>
                <a:cs typeface="Helvetica Neue"/>
                <a:sym typeface="Helvetica Neue"/>
              </a:rPr>
              <a:t>    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" name="Google Shape;297;p2:notes"/>
          <p:cNvSpPr txBox="1">
            <a:spLocks noGrp="1"/>
          </p:cNvSpPr>
          <p:nvPr>
            <p:ph type="body" idx="1"/>
          </p:nvPr>
        </p:nvSpPr>
        <p:spPr>
          <a:xfrm>
            <a:off x="967789" y="4953858"/>
            <a:ext cx="5322831" cy="4693129"/>
          </a:xfrm>
          <a:prstGeom prst="rect">
            <a:avLst/>
          </a:prstGeom>
        </p:spPr>
        <p:txBody>
          <a:bodyPr spcFirstLastPara="1" wrap="square" lIns="99467" tIns="49720" rIns="99467" bIns="49720" anchor="t" anchorCtr="0">
            <a:noAutofit/>
          </a:bodyPr>
          <a:lstStyle/>
          <a:p>
            <a:r>
              <a:rPr lang="en-US" dirty="0"/>
              <a:t>Video 1 </a:t>
            </a:r>
          </a:p>
          <a:p>
            <a:endParaRPr lang="en-US" dirty="0"/>
          </a:p>
          <a:p>
            <a:r>
              <a:rPr lang="en-US" dirty="0"/>
              <a:t>What is the context?</a:t>
            </a:r>
          </a:p>
          <a:p>
            <a:r>
              <a:rPr lang="en-US" dirty="0"/>
              <a:t>What are the observable issues?</a:t>
            </a:r>
          </a:p>
          <a:p>
            <a:r>
              <a:rPr lang="en-US" dirty="0"/>
              <a:t>What are the learning problems?</a:t>
            </a:r>
          </a:p>
          <a:p>
            <a:endParaRPr dirty="0"/>
          </a:p>
        </p:txBody>
      </p:sp>
      <p:sp>
        <p:nvSpPr>
          <p:cNvPr id="298" name="Google Shape;298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53988" y="782638"/>
            <a:ext cx="6951662" cy="391001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02349608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28D8A8-3F22-FC4B-7E23-9704A04868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98E2151-2F0C-56BB-290B-7E9D6022A36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E86FDB2-ED86-B88A-2AF9-BF258C6EA9B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3989038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7" name="Google Shape;1727;p2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28" name="Google Shape;1728;p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7" name="Google Shape;1737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738" name="Google Shape;1738;p1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latin typeface="Helvetica Neue"/>
                <a:ea typeface="Helvetica Neue"/>
                <a:cs typeface="Helvetica Neue"/>
                <a:sym typeface="Helvetica Neue"/>
              </a:rPr>
              <a:t>    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3" name="Google Shape;1753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754" name="Google Shape;1754;p1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latin typeface="Helvetica Neue"/>
                <a:ea typeface="Helvetica Neue"/>
                <a:cs typeface="Helvetica Neue"/>
                <a:sym typeface="Helvetica Neue"/>
              </a:rPr>
              <a:t>    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9" name="Google Shape;1769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770" name="Google Shape;1770;p1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latin typeface="Helvetica Neue"/>
                <a:ea typeface="Helvetica Neue"/>
                <a:cs typeface="Helvetica Neue"/>
                <a:sym typeface="Helvetica Neue"/>
              </a:rPr>
              <a:t>    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5" name="Google Shape;1785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786" name="Google Shape;1786;p1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latin typeface="Helvetica Neue"/>
                <a:ea typeface="Helvetica Neue"/>
                <a:cs typeface="Helvetica Neue"/>
                <a:sym typeface="Helvetica Neue"/>
              </a:rPr>
              <a:t>    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1" name="Google Shape;1801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802" name="Google Shape;1802;p1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latin typeface="Helvetica Neue"/>
                <a:ea typeface="Helvetica Neue"/>
                <a:cs typeface="Helvetica Neue"/>
                <a:sym typeface="Helvetica Neue"/>
              </a:rPr>
              <a:t>    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3" name="Google Shape;1943;p7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44" name="Google Shape;1944;p7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57">
          <a:extLst>
            <a:ext uri="{FF2B5EF4-FFF2-40B4-BE49-F238E27FC236}">
              <a16:creationId xmlns:a16="http://schemas.microsoft.com/office/drawing/2014/main" id="{AE3771DE-C4A0-F732-64C2-763E7D544F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8" name="Google Shape;2358;p45:notes">
            <a:extLst>
              <a:ext uri="{FF2B5EF4-FFF2-40B4-BE49-F238E27FC236}">
                <a16:creationId xmlns:a16="http://schemas.microsoft.com/office/drawing/2014/main" id="{C174EC93-C820-9269-FFE7-9627C18CC688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359" name="Google Shape;2359;p45:notes">
            <a:extLst>
              <a:ext uri="{FF2B5EF4-FFF2-40B4-BE49-F238E27FC236}">
                <a16:creationId xmlns:a16="http://schemas.microsoft.com/office/drawing/2014/main" id="{006C7C3B-4BF1-5822-98AE-718302767252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60" name="Google Shape;2360;p45:notes">
            <a:extLst>
              <a:ext uri="{FF2B5EF4-FFF2-40B4-BE49-F238E27FC236}">
                <a16:creationId xmlns:a16="http://schemas.microsoft.com/office/drawing/2014/main" id="{248D7FF2-1970-E764-49F6-4A6961514D34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GB"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58</a:t>
            </a:fld>
            <a:endParaRPr sz="12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779763711"/>
      </p:ext>
    </p:extLst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9" name="Google Shape;1959;p8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960" name="Google Shape;1960;p8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latin typeface="Helvetica Neue"/>
                <a:ea typeface="Helvetica Neue"/>
                <a:cs typeface="Helvetica Neue"/>
                <a:sym typeface="Helvetica Neue"/>
              </a:rPr>
              <a:t>    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4" name="Google Shape;2134;p9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35" name="Google Shape;2135;p9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7" name="Google Shape;537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38" name="Google Shape;538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latin typeface="Helvetica Neue"/>
                <a:ea typeface="Helvetica Neue"/>
                <a:cs typeface="Helvetica Neue"/>
                <a:sym typeface="Helvetica Neue"/>
              </a:rPr>
              <a:t>    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40">
          <a:extLst>
            <a:ext uri="{FF2B5EF4-FFF2-40B4-BE49-F238E27FC236}">
              <a16:creationId xmlns:a16="http://schemas.microsoft.com/office/drawing/2014/main" id="{D537B116-380A-7128-E6BD-32CA11B664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1" name="Google Shape;641;p69:notes">
            <a:extLst>
              <a:ext uri="{FF2B5EF4-FFF2-40B4-BE49-F238E27FC236}">
                <a16:creationId xmlns:a16="http://schemas.microsoft.com/office/drawing/2014/main" id="{8A937366-98FB-8EC2-7C2C-63C851283298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2" name="Google Shape;642;p69:notes">
            <a:extLst>
              <a:ext uri="{FF2B5EF4-FFF2-40B4-BE49-F238E27FC236}">
                <a16:creationId xmlns:a16="http://schemas.microsoft.com/office/drawing/2014/main" id="{D765D748-EFDB-499B-DA22-79811C16BE62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544540746"/>
      </p:ext>
    </p:extLst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49">
          <a:extLst>
            <a:ext uri="{FF2B5EF4-FFF2-40B4-BE49-F238E27FC236}">
              <a16:creationId xmlns:a16="http://schemas.microsoft.com/office/drawing/2014/main" id="{F699A371-DC97-E955-0476-DA8FEDC059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" name="Google Shape;2150;p100:notes">
            <a:extLst>
              <a:ext uri="{FF2B5EF4-FFF2-40B4-BE49-F238E27FC236}">
                <a16:creationId xmlns:a16="http://schemas.microsoft.com/office/drawing/2014/main" id="{C90FB306-D7E3-293F-55E1-4F439F269111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151" name="Google Shape;2151;p100:notes">
            <a:extLst>
              <a:ext uri="{FF2B5EF4-FFF2-40B4-BE49-F238E27FC236}">
                <a16:creationId xmlns:a16="http://schemas.microsoft.com/office/drawing/2014/main" id="{41C1273C-BCF5-FD8F-D017-45BBB5085151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latin typeface="Helvetica Neue"/>
                <a:ea typeface="Helvetica Neue"/>
                <a:cs typeface="Helvetica Neue"/>
                <a:sym typeface="Helvetica Neue"/>
              </a:rPr>
              <a:t>    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1166100594"/>
      </p:ext>
    </p:extLst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6" name="Google Shape;2166;g37bfba0c642_0_316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167" name="Google Shape;2167;g37bfba0c642_0_316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7" name="Google Shape;2177;p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178" name="Google Shape;2178;p2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79" name="Google Shape;2179;p28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GB"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64</a:t>
            </a:fld>
            <a:endParaRPr sz="12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9" name="Google Shape;2189;p8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90" name="Google Shape;2190;p8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5" name="Google Shape;2205;g37bfba0c642_0_1768:notes"/>
          <p:cNvSpPr txBox="1">
            <a:spLocks noGrp="1"/>
          </p:cNvSpPr>
          <p:nvPr>
            <p:ph type="body" idx="1"/>
          </p:nvPr>
        </p:nvSpPr>
        <p:spPr>
          <a:xfrm>
            <a:off x="691886" y="4000962"/>
            <a:ext cx="5535000" cy="379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Font typeface="Helvetica Neue"/>
              <a:buNone/>
            </a:pPr>
            <a:endParaRPr/>
          </a:p>
        </p:txBody>
      </p:sp>
      <p:sp>
        <p:nvSpPr>
          <p:cNvPr id="2206" name="Google Shape;2206;g37bfba0c642_0_176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50875" y="631825"/>
            <a:ext cx="5616575" cy="31591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2" name="Google Shape;2222;g37bfba0c642_0_178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50875" y="631825"/>
            <a:ext cx="5616575" cy="31591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223" name="Google Shape;2223;g37bfba0c642_0_1786:notes"/>
          <p:cNvSpPr txBox="1">
            <a:spLocks noGrp="1"/>
          </p:cNvSpPr>
          <p:nvPr>
            <p:ph type="body" idx="1"/>
          </p:nvPr>
        </p:nvSpPr>
        <p:spPr>
          <a:xfrm>
            <a:off x="914400" y="4343406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200" b="0" i="0" u="none" strike="noStrike"/>
              <a:t>It’s quite common to see teachers trying</a:t>
            </a:r>
            <a:endParaRPr/>
          </a:p>
          <a:p>
            <a:pPr marL="0" lvl="0" indent="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200" b="0" i="0" u="none" strike="noStrike"/>
              <a:t>a technique, but it coming off as clunky</a:t>
            </a:r>
            <a:endParaRPr/>
          </a:p>
          <a:p>
            <a:pPr marL="0" lvl="0" indent="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200" b="0" i="0" u="none" strike="noStrike"/>
              <a:t>or forced. This is the mental demand of</a:t>
            </a:r>
            <a:endParaRPr/>
          </a:p>
          <a:p>
            <a:pPr marL="0" lvl="0" indent="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200" b="0" i="0" u="none" strike="noStrike"/>
              <a:t>juggling new habits and old routines. Think</a:t>
            </a:r>
            <a:endParaRPr/>
          </a:p>
          <a:p>
            <a:pPr marL="0" lvl="0" indent="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200" b="0" i="0" u="none" strike="noStrike"/>
              <a:t>of a teacher awkwardly trying to embed</a:t>
            </a:r>
            <a:endParaRPr/>
          </a:p>
          <a:p>
            <a:pPr marL="0" lvl="0" indent="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200" b="0" i="0" u="none" strike="noStrike"/>
              <a:t>Cold Call, stumbling over their phrasing or</a:t>
            </a:r>
            <a:endParaRPr/>
          </a:p>
          <a:p>
            <a:pPr marL="0" lvl="0" indent="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200" b="0" i="0" u="none" strike="noStrike"/>
              <a:t>accepting called-out responses.</a:t>
            </a:r>
            <a:endParaRPr/>
          </a:p>
          <a:p>
            <a:pPr marL="0" lvl="0" indent="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200" b="0" i="0" u="none" strike="noStrike"/>
              <a:t>In reality, this is a sign that while they’re</a:t>
            </a:r>
            <a:endParaRPr/>
          </a:p>
          <a:p>
            <a:pPr marL="0" lvl="0" indent="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200" b="0" i="0" u="none" strike="noStrike"/>
              <a:t>heading in the right direction, they’re</a:t>
            </a:r>
            <a:endParaRPr/>
          </a:p>
          <a:p>
            <a:pPr marL="0" lvl="0" indent="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200" b="0" i="0" u="none" strike="noStrike"/>
              <a:t>not there yet. Give continued, focused</a:t>
            </a:r>
            <a:endParaRPr/>
          </a:p>
          <a:p>
            <a:pPr marL="0" lvl="0" indent="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200" b="0" i="0" u="none" strike="noStrike"/>
              <a:t>feedback on small refinements, avoiding</a:t>
            </a:r>
            <a:endParaRPr/>
          </a:p>
          <a:p>
            <a:pPr marL="0" lvl="0" indent="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200" b="0" i="0" u="none" strike="noStrike"/>
              <a:t>overwhelming them with too many</a:t>
            </a:r>
            <a:endParaRPr/>
          </a:p>
          <a:p>
            <a:pPr marL="0" lvl="0" indent="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200" b="0" i="0" u="none" strike="noStrike"/>
              <a:t>changes at once.</a:t>
            </a:r>
            <a:endParaRPr/>
          </a:p>
          <a:p>
            <a:pPr marL="0" lvl="0" indent="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1" name="Google Shape;2471;p8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72" name="Google Shape;2472;p8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80" name="Google Shape;180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</p:cSld>
  <p:clrMapOvr>
    <a:masterClrMapping/>
  </p:clrMapOvr>
</p:notes>
</file>

<file path=ppt/notesSlides/notesSlide6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94" name="Google Shape;194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7" name="Google Shape;667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68" name="Google Shape;668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</p:cSld>
  <p:clrMapOvr>
    <a:masterClrMapping/>
  </p:clrMapOvr>
</p:notes>
</file>

<file path=ppt/notesSlides/notesSlide7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02" name="Google Shape;202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lang="en-GB"/>
              <a:t>Set up calendared meeting structures and observation routines allowing PD activities to happen on a sustained basis within the time constraints present in your context.</a:t>
            </a:r>
            <a:br>
              <a:rPr lang="en-GB"/>
            </a:br>
            <a:r>
              <a:rPr lang="en-GB"/>
              <a:t>Key design decisions include: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lang="en-GB" b="1"/>
              <a:t>WHO:</a:t>
            </a:r>
            <a:r>
              <a:rPr lang="en-GB"/>
              <a:t> Identifying the configuration of people and teams who will work together in coaching cycles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lang="en-GB" b="1"/>
              <a:t>WHEN:</a:t>
            </a:r>
            <a:r>
              <a:rPr lang="en-GB"/>
              <a:t> Establishing the full schedule of coaching cycle meetings in the calendar, ideally with a 2–4 week timeframe.</a:t>
            </a:r>
            <a:br>
              <a:rPr lang="en-GB"/>
            </a:br>
            <a:r>
              <a:rPr lang="en-GB"/>
              <a:t>Without these structures, sustained PD and coaching can’t happen.</a:t>
            </a:r>
            <a:endParaRPr/>
          </a:p>
        </p:txBody>
      </p:sp>
    </p:spTree>
  </p:cSld>
  <p:clrMapOvr>
    <a:masterClrMapping/>
  </p:clrMapOvr>
</p:notes>
</file>

<file path=ppt/notesSlides/notesSlide7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15" name="Google Shape;215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lang="en-GB"/>
              <a:t>Set up calendared meeting structures and observation routines allowing PD activities to happen on a sustained basis within the time constraints present in your context.</a:t>
            </a:r>
            <a:br>
              <a:rPr lang="en-GB"/>
            </a:br>
            <a:r>
              <a:rPr lang="en-GB"/>
              <a:t>Key design decisions include: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lang="en-GB" b="1"/>
              <a:t>WHO:</a:t>
            </a:r>
            <a:r>
              <a:rPr lang="en-GB"/>
              <a:t> Identifying the configuration of people and teams who will work together in coaching cycles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lang="en-GB" b="1"/>
              <a:t>WHEN:</a:t>
            </a:r>
            <a:r>
              <a:rPr lang="en-GB"/>
              <a:t> Establishing the full schedule of coaching cycle meetings in the calendar, ideally with a 2–4 week timeframe.</a:t>
            </a:r>
            <a:br>
              <a:rPr lang="en-GB"/>
            </a:br>
            <a:r>
              <a:rPr lang="en-GB"/>
              <a:t>Without these structures, sustained PD and coaching can’t happen.</a:t>
            </a:r>
            <a:endParaRPr/>
          </a:p>
        </p:txBody>
      </p:sp>
    </p:spTree>
  </p:cSld>
  <p:clrMapOvr>
    <a:masterClrMapping/>
  </p:clrMapOvr>
</p:notes>
</file>

<file path=ppt/notesSlides/notesSlide7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28" name="Google Shape;228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lang="en-GB"/>
              <a:t>Set up calendared meeting structures and observation routines allowing PD activities to happen on a sustained basis within the time constraints present in your context.</a:t>
            </a:r>
            <a:br>
              <a:rPr lang="en-GB"/>
            </a:br>
            <a:r>
              <a:rPr lang="en-GB"/>
              <a:t>Key design decisions include: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lang="en-GB" b="1"/>
              <a:t>WHO:</a:t>
            </a:r>
            <a:r>
              <a:rPr lang="en-GB"/>
              <a:t> Identifying the configuration of people and teams who will work together in coaching cycles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lang="en-GB" b="1"/>
              <a:t>WHEN:</a:t>
            </a:r>
            <a:r>
              <a:rPr lang="en-GB"/>
              <a:t> Establishing the full schedule of coaching cycle meetings in the calendar, ideally with a 2–4 week timeframe.</a:t>
            </a:r>
            <a:br>
              <a:rPr lang="en-GB"/>
            </a:br>
            <a:r>
              <a:rPr lang="en-GB"/>
              <a:t>Without these structures, sustained PD and coaching can’t happen.</a:t>
            </a:r>
            <a:endParaRPr/>
          </a:p>
        </p:txBody>
      </p:sp>
    </p:spTree>
  </p:cSld>
  <p:clrMapOvr>
    <a:masterClrMapping/>
  </p:clrMapOvr>
</p:notes>
</file>

<file path=ppt/notesSlides/notesSlide7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Google Shape;240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41" name="Google Shape;241;p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lang="en-GB"/>
              <a:t>Set up calendared meeting structures and observation routines allowing PD activities to happen on a sustained basis within the time constraints present in your context.</a:t>
            </a:r>
            <a:br>
              <a:rPr lang="en-GB"/>
            </a:br>
            <a:r>
              <a:rPr lang="en-GB"/>
              <a:t>Key design decisions include: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lang="en-GB" b="1"/>
              <a:t>WHO:</a:t>
            </a:r>
            <a:r>
              <a:rPr lang="en-GB"/>
              <a:t> Identifying the configuration of people and teams who will work together in coaching cycles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lang="en-GB" b="1"/>
              <a:t>WHEN:</a:t>
            </a:r>
            <a:r>
              <a:rPr lang="en-GB"/>
              <a:t> Establishing the full schedule of coaching cycle meetings in the calendar, ideally with a 2–4 week timeframe.</a:t>
            </a:r>
            <a:br>
              <a:rPr lang="en-GB"/>
            </a:br>
            <a:r>
              <a:rPr lang="en-GB"/>
              <a:t>Without these structures, sustained PD and coaching can’t happen.</a:t>
            </a:r>
            <a:endParaRPr/>
          </a:p>
        </p:txBody>
      </p:sp>
    </p:spTree>
  </p:cSld>
  <p:clrMapOvr>
    <a:masterClrMapping/>
  </p:clrMapOvr>
</p:notes>
</file>

<file path=ppt/notesSlides/notesSlide7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Google Shape;253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54" name="Google Shape;254;p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lang="en-GB"/>
              <a:t>Set up calendared meeting structures and observation routines allowing PD activities to happen on a sustained basis within the time constraints present in your context.</a:t>
            </a:r>
            <a:br>
              <a:rPr lang="en-GB"/>
            </a:br>
            <a:r>
              <a:rPr lang="en-GB"/>
              <a:t>Key design decisions include: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lang="en-GB" b="1"/>
              <a:t>WHO:</a:t>
            </a:r>
            <a:r>
              <a:rPr lang="en-GB"/>
              <a:t> Identifying the configuration of people and teams who will work together in coaching cycles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lang="en-GB" b="1"/>
              <a:t>WHEN:</a:t>
            </a:r>
            <a:r>
              <a:rPr lang="en-GB"/>
              <a:t> Establishing the full schedule of coaching cycle meetings in the calendar, ideally with a 2–4 week timeframe.</a:t>
            </a:r>
            <a:br>
              <a:rPr lang="en-GB"/>
            </a:br>
            <a:r>
              <a:rPr lang="en-GB"/>
              <a:t>Without these structures, sustained PD and coaching can’t happen.</a:t>
            </a:r>
            <a:endParaRPr/>
          </a:p>
        </p:txBody>
      </p:sp>
    </p:spTree>
  </p:cSld>
  <p:clrMapOvr>
    <a:masterClrMapping/>
  </p:clrMapOvr>
</p:notes>
</file>

<file path=ppt/notesSlides/notesSlide7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Google Shape;266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67" name="Google Shape;267;p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lang="en-GB"/>
              <a:t>Set up calendared meeting structures and observation routines allowing PD activities to happen on a sustained basis within the time constraints present in your context.</a:t>
            </a:r>
            <a:br>
              <a:rPr lang="en-GB"/>
            </a:br>
            <a:r>
              <a:rPr lang="en-GB"/>
              <a:t>Key design decisions include: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lang="en-GB" b="1"/>
              <a:t>WHO:</a:t>
            </a:r>
            <a:r>
              <a:rPr lang="en-GB"/>
              <a:t> Identifying the configuration of people and teams who will work together in coaching cycles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lang="en-GB" b="1"/>
              <a:t>WHEN:</a:t>
            </a:r>
            <a:r>
              <a:rPr lang="en-GB"/>
              <a:t> Establishing the full schedule of coaching cycle meetings in the calendar, ideally with a 2–4 week timeframe.</a:t>
            </a:r>
            <a:br>
              <a:rPr lang="en-GB"/>
            </a:br>
            <a:r>
              <a:rPr lang="en-GB"/>
              <a:t>Without these structures, sustained PD and coaching can’t happen.</a:t>
            </a:r>
            <a:endParaRPr/>
          </a:p>
        </p:txBody>
      </p:sp>
    </p:spTree>
  </p:cSld>
  <p:clrMapOvr>
    <a:masterClrMapping/>
  </p:clrMapOvr>
</p:notes>
</file>

<file path=ppt/notesSlides/notesSlide7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51">
          <a:extLst>
            <a:ext uri="{FF2B5EF4-FFF2-40B4-BE49-F238E27FC236}">
              <a16:creationId xmlns:a16="http://schemas.microsoft.com/office/drawing/2014/main" id="{B29BE8A3-AAC9-35BB-A905-7BDA799B33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2" name="Google Shape;1552;g37bfba0c642_0_3158:notes">
            <a:extLst>
              <a:ext uri="{FF2B5EF4-FFF2-40B4-BE49-F238E27FC236}">
                <a16:creationId xmlns:a16="http://schemas.microsoft.com/office/drawing/2014/main" id="{0EAAFA92-FCC5-6D83-D40F-7373F33C0D7F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553" name="Google Shape;1553;g37bfba0c642_0_3158:notes">
            <a:extLst>
              <a:ext uri="{FF2B5EF4-FFF2-40B4-BE49-F238E27FC236}">
                <a16:creationId xmlns:a16="http://schemas.microsoft.com/office/drawing/2014/main" id="{AA6C1E20-3002-B476-540B-F734BEE1766D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1884182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7" name="Google Shape;677;p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78" name="Google Shape;678;p2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9" name="Google Shape;679;p29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GB"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8</a:t>
            </a:fld>
            <a:endParaRPr sz="12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3" name="Google Shape;2483;g37bfba0c642_0_318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484" name="Google Shape;2484;g37bfba0c642_0_318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1054138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&amp; Subtitle" type="tx">
  <p:cSld name="TITLE_AND_BODY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2"/>
          <p:cNvSpPr txBox="1">
            <a:spLocks noGrp="1"/>
          </p:cNvSpPr>
          <p:nvPr>
            <p:ph type="title"/>
          </p:nvPr>
        </p:nvSpPr>
        <p:spPr>
          <a:xfrm>
            <a:off x="889000" y="1149350"/>
            <a:ext cx="10414000" cy="232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600"/>
              <a:buFont typeface="Helvetica Neue"/>
              <a:buNone/>
              <a:defRPr sz="56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18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18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18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18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18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18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18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2"/>
          <p:cNvSpPr txBox="1">
            <a:spLocks noGrp="1"/>
          </p:cNvSpPr>
          <p:nvPr>
            <p:ph type="body" idx="1"/>
          </p:nvPr>
        </p:nvSpPr>
        <p:spPr>
          <a:xfrm>
            <a:off x="889000" y="3536950"/>
            <a:ext cx="10414000" cy="7937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rmAutofit/>
          </a:bodyPr>
          <a:lstStyle>
            <a:lvl1pPr marL="457200" lvl="0" indent="-2286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Helvetica Neue"/>
              <a:buNone/>
              <a:defRPr sz="27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914400" lvl="1" indent="-2286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Helvetica Neue"/>
              <a:buNone/>
              <a:defRPr sz="27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1371600" lvl="2" indent="-2286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Helvetica Neue"/>
              <a:buNone/>
              <a:defRPr sz="27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1828800" lvl="3" indent="-2286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Helvetica Neue"/>
              <a:buNone/>
              <a:defRPr sz="27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2286000" lvl="4" indent="-2286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Helvetica Neue"/>
              <a:buNone/>
              <a:defRPr sz="27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2743200" lvl="5" indent="-342900" algn="l">
              <a:lnSpc>
                <a:spcPct val="100000"/>
              </a:lnSpc>
              <a:spcBef>
                <a:spcPts val="2350"/>
              </a:spcBef>
              <a:spcAft>
                <a:spcPts val="0"/>
              </a:spcAft>
              <a:buClr>
                <a:srgbClr val="52575F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2350"/>
              </a:spcBef>
              <a:spcAft>
                <a:spcPts val="0"/>
              </a:spcAft>
              <a:buClr>
                <a:srgbClr val="52575F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2350"/>
              </a:spcBef>
              <a:spcAft>
                <a:spcPts val="0"/>
              </a:spcAft>
              <a:buClr>
                <a:srgbClr val="52575F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2350"/>
              </a:spcBef>
              <a:spcAft>
                <a:spcPts val="0"/>
              </a:spcAft>
              <a:buClr>
                <a:srgbClr val="52575F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6" name="Google Shape;16;p2"/>
          <p:cNvSpPr txBox="1">
            <a:spLocks noGrp="1"/>
          </p:cNvSpPr>
          <p:nvPr>
            <p:ph type="sldNum" idx="12"/>
          </p:nvPr>
        </p:nvSpPr>
        <p:spPr>
          <a:xfrm>
            <a:off x="5944548" y="6540500"/>
            <a:ext cx="296556" cy="2872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spAutoFit/>
          </a:bodyPr>
          <a:lstStyle>
            <a:lvl1pPr marL="0" lvl="0" indent="0" algn="ctr">
              <a:spcBef>
                <a:spcPts val="0"/>
              </a:spcBef>
              <a:buNone/>
              <a:defRPr sz="1200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marL="0" lvl="1" indent="0" algn="ctr">
              <a:spcBef>
                <a:spcPts val="0"/>
              </a:spcBef>
              <a:buNone/>
              <a:defRPr sz="1200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marL="0" lvl="2" indent="0" algn="ctr">
              <a:spcBef>
                <a:spcPts val="0"/>
              </a:spcBef>
              <a:buNone/>
              <a:defRPr sz="1200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marL="0" lvl="3" indent="0" algn="ctr">
              <a:spcBef>
                <a:spcPts val="0"/>
              </a:spcBef>
              <a:buNone/>
              <a:defRPr sz="1200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marL="0" lvl="4" indent="0" algn="ctr">
              <a:spcBef>
                <a:spcPts val="0"/>
              </a:spcBef>
              <a:buNone/>
              <a:defRPr sz="1200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marL="0" lvl="5" indent="0" algn="ctr">
              <a:spcBef>
                <a:spcPts val="0"/>
              </a:spcBef>
              <a:buNone/>
              <a:defRPr sz="1200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marL="0" lvl="6" indent="0" algn="ctr">
              <a:spcBef>
                <a:spcPts val="0"/>
              </a:spcBef>
              <a:buNone/>
              <a:defRPr sz="1200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marL="0" lvl="7" indent="0" algn="ctr">
              <a:spcBef>
                <a:spcPts val="0"/>
              </a:spcBef>
              <a:buNone/>
              <a:defRPr sz="1200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marL="0" lvl="8" indent="0" algn="ctr">
              <a:spcBef>
                <a:spcPts val="0"/>
              </a:spcBef>
              <a:buNone/>
              <a:defRPr sz="1200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 b="0" i="0" u="none" strike="noStrike" cap="non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">
  <p:cSld name="Section"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11"/>
          <p:cNvSpPr txBox="1">
            <a:spLocks noGrp="1"/>
          </p:cNvSpPr>
          <p:nvPr>
            <p:ph type="title"/>
          </p:nvPr>
        </p:nvSpPr>
        <p:spPr>
          <a:xfrm>
            <a:off x="603248" y="1955800"/>
            <a:ext cx="10985502" cy="232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6000"/>
              <a:buFont typeface="Arial"/>
              <a:buNone/>
              <a:defRPr sz="6000"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18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18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18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18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18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18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18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11"/>
          <p:cNvSpPr txBox="1">
            <a:spLocks noGrp="1"/>
          </p:cNvSpPr>
          <p:nvPr>
            <p:ph type="sldNum" idx="12"/>
          </p:nvPr>
        </p:nvSpPr>
        <p:spPr>
          <a:xfrm>
            <a:off x="11720287" y="6187501"/>
            <a:ext cx="253274" cy="2564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b" anchorCtr="0">
            <a:spAutoFit/>
          </a:bodyPr>
          <a:lstStyle>
            <a:lvl1pPr marL="0" lvl="0" indent="0" algn="r">
              <a:spcBef>
                <a:spcPts val="0"/>
              </a:spcBef>
              <a:buNone/>
              <a:defRPr sz="1000">
                <a:latin typeface="Arial"/>
                <a:ea typeface="Arial"/>
                <a:cs typeface="Arial"/>
                <a:sym typeface="Arial"/>
              </a:defRPr>
            </a:lvl1pPr>
            <a:lvl2pPr marL="0" lvl="1" indent="0" algn="r">
              <a:spcBef>
                <a:spcPts val="0"/>
              </a:spcBef>
              <a:buNone/>
              <a:defRPr sz="1000">
                <a:latin typeface="Arial"/>
                <a:ea typeface="Arial"/>
                <a:cs typeface="Arial"/>
                <a:sym typeface="Arial"/>
              </a:defRPr>
            </a:lvl2pPr>
            <a:lvl3pPr marL="0" lvl="2" indent="0" algn="r">
              <a:spcBef>
                <a:spcPts val="0"/>
              </a:spcBef>
              <a:buNone/>
              <a:defRPr sz="1000">
                <a:latin typeface="Arial"/>
                <a:ea typeface="Arial"/>
                <a:cs typeface="Arial"/>
                <a:sym typeface="Arial"/>
              </a:defRPr>
            </a:lvl3pPr>
            <a:lvl4pPr marL="0" lvl="3" indent="0" algn="r">
              <a:spcBef>
                <a:spcPts val="0"/>
              </a:spcBef>
              <a:buNone/>
              <a:defRPr sz="1000">
                <a:latin typeface="Arial"/>
                <a:ea typeface="Arial"/>
                <a:cs typeface="Arial"/>
                <a:sym typeface="Arial"/>
              </a:defRPr>
            </a:lvl4pPr>
            <a:lvl5pPr marL="0" lvl="4" indent="0" algn="r">
              <a:spcBef>
                <a:spcPts val="0"/>
              </a:spcBef>
              <a:buNone/>
              <a:defRPr sz="1000">
                <a:latin typeface="Arial"/>
                <a:ea typeface="Arial"/>
                <a:cs typeface="Arial"/>
                <a:sym typeface="Arial"/>
              </a:defRPr>
            </a:lvl5pPr>
            <a:lvl6pPr marL="0" lvl="5" indent="0" algn="r">
              <a:spcBef>
                <a:spcPts val="0"/>
              </a:spcBef>
              <a:buNone/>
              <a:defRPr sz="1000">
                <a:latin typeface="Arial"/>
                <a:ea typeface="Arial"/>
                <a:cs typeface="Arial"/>
                <a:sym typeface="Arial"/>
              </a:defRPr>
            </a:lvl6pPr>
            <a:lvl7pPr marL="0" lvl="6" indent="0" algn="r">
              <a:spcBef>
                <a:spcPts val="0"/>
              </a:spcBef>
              <a:buNone/>
              <a:defRPr sz="1000">
                <a:latin typeface="Arial"/>
                <a:ea typeface="Arial"/>
                <a:cs typeface="Arial"/>
                <a:sym typeface="Arial"/>
              </a:defRPr>
            </a:lvl7pPr>
            <a:lvl8pPr marL="0" lvl="7" indent="0" algn="r">
              <a:spcBef>
                <a:spcPts val="0"/>
              </a:spcBef>
              <a:buNone/>
              <a:defRPr sz="1000">
                <a:latin typeface="Arial"/>
                <a:ea typeface="Arial"/>
                <a:cs typeface="Arial"/>
                <a:sym typeface="Arial"/>
              </a:defRPr>
            </a:lvl8pPr>
            <a:lvl9pPr marL="0" lvl="8" indent="0" algn="r">
              <a:spcBef>
                <a:spcPts val="0"/>
              </a:spcBef>
              <a:buNone/>
              <a:defRPr sz="1000"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>
  <p:cSld name="Title Only"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12"/>
          <p:cNvSpPr txBox="1">
            <a:spLocks noGrp="1"/>
          </p:cNvSpPr>
          <p:nvPr>
            <p:ph type="body" idx="1"/>
          </p:nvPr>
        </p:nvSpPr>
        <p:spPr>
          <a:xfrm>
            <a:off x="603250" y="1162050"/>
            <a:ext cx="10985500" cy="501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2750"/>
              <a:buFont typeface="Arial"/>
              <a:buNone/>
              <a:defRPr sz="2750">
                <a:latin typeface="Arial"/>
                <a:ea typeface="Arial"/>
                <a:cs typeface="Arial"/>
                <a:sym typeface="Arial"/>
              </a:defRPr>
            </a:lvl1pPr>
            <a:lvl2pPr marL="914400" lvl="1" indent="-342900" algn="l">
              <a:lnSpc>
                <a:spcPct val="100000"/>
              </a:lnSpc>
              <a:spcBef>
                <a:spcPts val="2350"/>
              </a:spcBef>
              <a:spcAft>
                <a:spcPts val="0"/>
              </a:spcAft>
              <a:buClr>
                <a:srgbClr val="52575F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00000"/>
              </a:lnSpc>
              <a:spcBef>
                <a:spcPts val="2350"/>
              </a:spcBef>
              <a:spcAft>
                <a:spcPts val="0"/>
              </a:spcAft>
              <a:buClr>
                <a:srgbClr val="52575F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2350"/>
              </a:spcBef>
              <a:spcAft>
                <a:spcPts val="0"/>
              </a:spcAft>
              <a:buClr>
                <a:srgbClr val="52575F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00000"/>
              </a:lnSpc>
              <a:spcBef>
                <a:spcPts val="2350"/>
              </a:spcBef>
              <a:spcAft>
                <a:spcPts val="0"/>
              </a:spcAft>
              <a:buClr>
                <a:srgbClr val="52575F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100000"/>
              </a:lnSpc>
              <a:spcBef>
                <a:spcPts val="2350"/>
              </a:spcBef>
              <a:spcAft>
                <a:spcPts val="0"/>
              </a:spcAft>
              <a:buClr>
                <a:srgbClr val="52575F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2350"/>
              </a:spcBef>
              <a:spcAft>
                <a:spcPts val="0"/>
              </a:spcAft>
              <a:buClr>
                <a:srgbClr val="52575F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2350"/>
              </a:spcBef>
              <a:spcAft>
                <a:spcPts val="0"/>
              </a:spcAft>
              <a:buClr>
                <a:srgbClr val="52575F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2350"/>
              </a:spcBef>
              <a:spcAft>
                <a:spcPts val="0"/>
              </a:spcAft>
              <a:buClr>
                <a:srgbClr val="52575F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2" name="Google Shape;62;p12"/>
          <p:cNvSpPr txBox="1">
            <a:spLocks noGrp="1"/>
          </p:cNvSpPr>
          <p:nvPr>
            <p:ph type="title"/>
          </p:nvPr>
        </p:nvSpPr>
        <p:spPr>
          <a:xfrm>
            <a:off x="603250" y="317500"/>
            <a:ext cx="10985500" cy="8445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18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18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18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18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18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18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18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18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2"/>
          <p:cNvSpPr txBox="1">
            <a:spLocks noGrp="1"/>
          </p:cNvSpPr>
          <p:nvPr>
            <p:ph type="sldNum" idx="12"/>
          </p:nvPr>
        </p:nvSpPr>
        <p:spPr>
          <a:xfrm>
            <a:off x="11720287" y="6187501"/>
            <a:ext cx="253274" cy="2564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b" anchorCtr="0">
            <a:spAutoFit/>
          </a:bodyPr>
          <a:lstStyle>
            <a:lvl1pPr marL="0" lvl="0" indent="0" algn="r">
              <a:spcBef>
                <a:spcPts val="0"/>
              </a:spcBef>
              <a:buNone/>
              <a:defRPr sz="1000">
                <a:latin typeface="Arial"/>
                <a:ea typeface="Arial"/>
                <a:cs typeface="Arial"/>
                <a:sym typeface="Arial"/>
              </a:defRPr>
            </a:lvl1pPr>
            <a:lvl2pPr marL="0" lvl="1" indent="0" algn="r">
              <a:spcBef>
                <a:spcPts val="0"/>
              </a:spcBef>
              <a:buNone/>
              <a:defRPr sz="1000">
                <a:latin typeface="Arial"/>
                <a:ea typeface="Arial"/>
                <a:cs typeface="Arial"/>
                <a:sym typeface="Arial"/>
              </a:defRPr>
            </a:lvl2pPr>
            <a:lvl3pPr marL="0" lvl="2" indent="0" algn="r">
              <a:spcBef>
                <a:spcPts val="0"/>
              </a:spcBef>
              <a:buNone/>
              <a:defRPr sz="1000">
                <a:latin typeface="Arial"/>
                <a:ea typeface="Arial"/>
                <a:cs typeface="Arial"/>
                <a:sym typeface="Arial"/>
              </a:defRPr>
            </a:lvl3pPr>
            <a:lvl4pPr marL="0" lvl="3" indent="0" algn="r">
              <a:spcBef>
                <a:spcPts val="0"/>
              </a:spcBef>
              <a:buNone/>
              <a:defRPr sz="1000">
                <a:latin typeface="Arial"/>
                <a:ea typeface="Arial"/>
                <a:cs typeface="Arial"/>
                <a:sym typeface="Arial"/>
              </a:defRPr>
            </a:lvl4pPr>
            <a:lvl5pPr marL="0" lvl="4" indent="0" algn="r">
              <a:spcBef>
                <a:spcPts val="0"/>
              </a:spcBef>
              <a:buNone/>
              <a:defRPr sz="1000">
                <a:latin typeface="Arial"/>
                <a:ea typeface="Arial"/>
                <a:cs typeface="Arial"/>
                <a:sym typeface="Arial"/>
              </a:defRPr>
            </a:lvl5pPr>
            <a:lvl6pPr marL="0" lvl="5" indent="0" algn="r">
              <a:spcBef>
                <a:spcPts val="0"/>
              </a:spcBef>
              <a:buNone/>
              <a:defRPr sz="1000">
                <a:latin typeface="Arial"/>
                <a:ea typeface="Arial"/>
                <a:cs typeface="Arial"/>
                <a:sym typeface="Arial"/>
              </a:defRPr>
            </a:lvl6pPr>
            <a:lvl7pPr marL="0" lvl="6" indent="0" algn="r">
              <a:spcBef>
                <a:spcPts val="0"/>
              </a:spcBef>
              <a:buNone/>
              <a:defRPr sz="1000">
                <a:latin typeface="Arial"/>
                <a:ea typeface="Arial"/>
                <a:cs typeface="Arial"/>
                <a:sym typeface="Arial"/>
              </a:defRPr>
            </a:lvl7pPr>
            <a:lvl8pPr marL="0" lvl="7" indent="0" algn="r">
              <a:spcBef>
                <a:spcPts val="0"/>
              </a:spcBef>
              <a:buNone/>
              <a:defRPr sz="1000">
                <a:latin typeface="Arial"/>
                <a:ea typeface="Arial"/>
                <a:cs typeface="Arial"/>
                <a:sym typeface="Arial"/>
              </a:defRPr>
            </a:lvl8pPr>
            <a:lvl9pPr marL="0" lvl="8" indent="0" algn="r">
              <a:spcBef>
                <a:spcPts val="0"/>
              </a:spcBef>
              <a:buNone/>
              <a:defRPr sz="1000"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Agenda">
  <p:cSld name="Agenda"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3"/>
          <p:cNvSpPr txBox="1">
            <a:spLocks noGrp="1"/>
          </p:cNvSpPr>
          <p:nvPr>
            <p:ph type="body" idx="1"/>
          </p:nvPr>
        </p:nvSpPr>
        <p:spPr>
          <a:xfrm>
            <a:off x="603250" y="1162050"/>
            <a:ext cx="10985500" cy="501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2750"/>
              <a:buFont typeface="Arial"/>
              <a:buNone/>
              <a:defRPr sz="2750">
                <a:latin typeface="Arial"/>
                <a:ea typeface="Arial"/>
                <a:cs typeface="Arial"/>
                <a:sym typeface="Arial"/>
              </a:defRPr>
            </a:lvl1pPr>
            <a:lvl2pPr marL="914400" lvl="1" indent="-342900" algn="l">
              <a:lnSpc>
                <a:spcPct val="100000"/>
              </a:lnSpc>
              <a:spcBef>
                <a:spcPts val="2350"/>
              </a:spcBef>
              <a:spcAft>
                <a:spcPts val="0"/>
              </a:spcAft>
              <a:buClr>
                <a:srgbClr val="52575F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00000"/>
              </a:lnSpc>
              <a:spcBef>
                <a:spcPts val="2350"/>
              </a:spcBef>
              <a:spcAft>
                <a:spcPts val="0"/>
              </a:spcAft>
              <a:buClr>
                <a:srgbClr val="52575F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2350"/>
              </a:spcBef>
              <a:spcAft>
                <a:spcPts val="0"/>
              </a:spcAft>
              <a:buClr>
                <a:srgbClr val="52575F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00000"/>
              </a:lnSpc>
              <a:spcBef>
                <a:spcPts val="2350"/>
              </a:spcBef>
              <a:spcAft>
                <a:spcPts val="0"/>
              </a:spcAft>
              <a:buClr>
                <a:srgbClr val="52575F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100000"/>
              </a:lnSpc>
              <a:spcBef>
                <a:spcPts val="2350"/>
              </a:spcBef>
              <a:spcAft>
                <a:spcPts val="0"/>
              </a:spcAft>
              <a:buClr>
                <a:srgbClr val="52575F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2350"/>
              </a:spcBef>
              <a:spcAft>
                <a:spcPts val="0"/>
              </a:spcAft>
              <a:buClr>
                <a:srgbClr val="52575F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2350"/>
              </a:spcBef>
              <a:spcAft>
                <a:spcPts val="0"/>
              </a:spcAft>
              <a:buClr>
                <a:srgbClr val="52575F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2350"/>
              </a:spcBef>
              <a:spcAft>
                <a:spcPts val="0"/>
              </a:spcAft>
              <a:buClr>
                <a:srgbClr val="52575F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6" name="Google Shape;66;p13"/>
          <p:cNvSpPr txBox="1">
            <a:spLocks noGrp="1"/>
          </p:cNvSpPr>
          <p:nvPr>
            <p:ph type="body" idx="2"/>
          </p:nvPr>
        </p:nvSpPr>
        <p:spPr>
          <a:xfrm>
            <a:off x="603250" y="2124252"/>
            <a:ext cx="10985500" cy="41280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3000"/>
              </a:spcBef>
              <a:spcAft>
                <a:spcPts val="0"/>
              </a:spcAft>
              <a:buClr>
                <a:srgbClr val="52575F"/>
              </a:buClr>
              <a:buSzPts val="2500"/>
              <a:buFont typeface="Arial"/>
              <a:buNone/>
              <a:defRPr sz="2500"/>
            </a:lvl1pPr>
            <a:lvl2pPr marL="914400" lvl="1" indent="-228600" algn="l">
              <a:lnSpc>
                <a:spcPct val="100000"/>
              </a:lnSpc>
              <a:spcBef>
                <a:spcPts val="3000"/>
              </a:spcBef>
              <a:spcAft>
                <a:spcPts val="0"/>
              </a:spcAft>
              <a:buClr>
                <a:srgbClr val="52575F"/>
              </a:buClr>
              <a:buSzPts val="2500"/>
              <a:buFont typeface="Arial"/>
              <a:buNone/>
              <a:defRPr sz="2500"/>
            </a:lvl2pPr>
            <a:lvl3pPr marL="1371600" lvl="2" indent="-228600" algn="l">
              <a:lnSpc>
                <a:spcPct val="100000"/>
              </a:lnSpc>
              <a:spcBef>
                <a:spcPts val="3000"/>
              </a:spcBef>
              <a:spcAft>
                <a:spcPts val="0"/>
              </a:spcAft>
              <a:buClr>
                <a:srgbClr val="52575F"/>
              </a:buClr>
              <a:buSzPts val="2500"/>
              <a:buFont typeface="Arial"/>
              <a:buNone/>
              <a:defRPr sz="2500"/>
            </a:lvl3pPr>
            <a:lvl4pPr marL="1828800" lvl="3" indent="-228600" algn="l">
              <a:lnSpc>
                <a:spcPct val="100000"/>
              </a:lnSpc>
              <a:spcBef>
                <a:spcPts val="3000"/>
              </a:spcBef>
              <a:spcAft>
                <a:spcPts val="0"/>
              </a:spcAft>
              <a:buClr>
                <a:srgbClr val="52575F"/>
              </a:buClr>
              <a:buSzPts val="2500"/>
              <a:buFont typeface="Arial"/>
              <a:buNone/>
              <a:defRPr sz="2500"/>
            </a:lvl4pPr>
            <a:lvl5pPr marL="2286000" lvl="4" indent="-228600" algn="l">
              <a:lnSpc>
                <a:spcPct val="100000"/>
              </a:lnSpc>
              <a:spcBef>
                <a:spcPts val="3000"/>
              </a:spcBef>
              <a:spcAft>
                <a:spcPts val="0"/>
              </a:spcAft>
              <a:buClr>
                <a:srgbClr val="52575F"/>
              </a:buClr>
              <a:buSzPts val="2500"/>
              <a:buFont typeface="Arial"/>
              <a:buNone/>
              <a:defRPr sz="2500"/>
            </a:lvl5pPr>
            <a:lvl6pPr marL="2743200" lvl="5" indent="-342900" algn="l">
              <a:lnSpc>
                <a:spcPct val="100000"/>
              </a:lnSpc>
              <a:spcBef>
                <a:spcPts val="2350"/>
              </a:spcBef>
              <a:spcAft>
                <a:spcPts val="0"/>
              </a:spcAft>
              <a:buClr>
                <a:srgbClr val="52575F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2350"/>
              </a:spcBef>
              <a:spcAft>
                <a:spcPts val="0"/>
              </a:spcAft>
              <a:buClr>
                <a:srgbClr val="52575F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2350"/>
              </a:spcBef>
              <a:spcAft>
                <a:spcPts val="0"/>
              </a:spcAft>
              <a:buClr>
                <a:srgbClr val="52575F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2350"/>
              </a:spcBef>
              <a:spcAft>
                <a:spcPts val="0"/>
              </a:spcAft>
              <a:buClr>
                <a:srgbClr val="52575F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7" name="Google Shape;67;p13"/>
          <p:cNvSpPr txBox="1">
            <a:spLocks noGrp="1"/>
          </p:cNvSpPr>
          <p:nvPr>
            <p:ph type="title"/>
          </p:nvPr>
        </p:nvSpPr>
        <p:spPr>
          <a:xfrm>
            <a:off x="603250" y="317500"/>
            <a:ext cx="10985500" cy="8445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18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18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18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18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18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18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18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18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68" name="Google Shape;68;p13"/>
          <p:cNvSpPr txBox="1">
            <a:spLocks noGrp="1"/>
          </p:cNvSpPr>
          <p:nvPr>
            <p:ph type="sldNum" idx="12"/>
          </p:nvPr>
        </p:nvSpPr>
        <p:spPr>
          <a:xfrm>
            <a:off x="11720287" y="6187501"/>
            <a:ext cx="253274" cy="2564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b" anchorCtr="0">
            <a:spAutoFit/>
          </a:bodyPr>
          <a:lstStyle>
            <a:lvl1pPr marL="0" lvl="0" indent="0" algn="r">
              <a:spcBef>
                <a:spcPts val="0"/>
              </a:spcBef>
              <a:buNone/>
              <a:defRPr sz="1000">
                <a:latin typeface="Arial"/>
                <a:ea typeface="Arial"/>
                <a:cs typeface="Arial"/>
                <a:sym typeface="Arial"/>
              </a:defRPr>
            </a:lvl1pPr>
            <a:lvl2pPr marL="0" lvl="1" indent="0" algn="r">
              <a:spcBef>
                <a:spcPts val="0"/>
              </a:spcBef>
              <a:buNone/>
              <a:defRPr sz="1000">
                <a:latin typeface="Arial"/>
                <a:ea typeface="Arial"/>
                <a:cs typeface="Arial"/>
                <a:sym typeface="Arial"/>
              </a:defRPr>
            </a:lvl2pPr>
            <a:lvl3pPr marL="0" lvl="2" indent="0" algn="r">
              <a:spcBef>
                <a:spcPts val="0"/>
              </a:spcBef>
              <a:buNone/>
              <a:defRPr sz="1000">
                <a:latin typeface="Arial"/>
                <a:ea typeface="Arial"/>
                <a:cs typeface="Arial"/>
                <a:sym typeface="Arial"/>
              </a:defRPr>
            </a:lvl3pPr>
            <a:lvl4pPr marL="0" lvl="3" indent="0" algn="r">
              <a:spcBef>
                <a:spcPts val="0"/>
              </a:spcBef>
              <a:buNone/>
              <a:defRPr sz="1000">
                <a:latin typeface="Arial"/>
                <a:ea typeface="Arial"/>
                <a:cs typeface="Arial"/>
                <a:sym typeface="Arial"/>
              </a:defRPr>
            </a:lvl4pPr>
            <a:lvl5pPr marL="0" lvl="4" indent="0" algn="r">
              <a:spcBef>
                <a:spcPts val="0"/>
              </a:spcBef>
              <a:buNone/>
              <a:defRPr sz="1000">
                <a:latin typeface="Arial"/>
                <a:ea typeface="Arial"/>
                <a:cs typeface="Arial"/>
                <a:sym typeface="Arial"/>
              </a:defRPr>
            </a:lvl5pPr>
            <a:lvl6pPr marL="0" lvl="5" indent="0" algn="r">
              <a:spcBef>
                <a:spcPts val="0"/>
              </a:spcBef>
              <a:buNone/>
              <a:defRPr sz="1000">
                <a:latin typeface="Arial"/>
                <a:ea typeface="Arial"/>
                <a:cs typeface="Arial"/>
                <a:sym typeface="Arial"/>
              </a:defRPr>
            </a:lvl6pPr>
            <a:lvl7pPr marL="0" lvl="6" indent="0" algn="r">
              <a:spcBef>
                <a:spcPts val="0"/>
              </a:spcBef>
              <a:buNone/>
              <a:defRPr sz="1000">
                <a:latin typeface="Arial"/>
                <a:ea typeface="Arial"/>
                <a:cs typeface="Arial"/>
                <a:sym typeface="Arial"/>
              </a:defRPr>
            </a:lvl7pPr>
            <a:lvl8pPr marL="0" lvl="7" indent="0" algn="r">
              <a:spcBef>
                <a:spcPts val="0"/>
              </a:spcBef>
              <a:buNone/>
              <a:defRPr sz="1000">
                <a:latin typeface="Arial"/>
                <a:ea typeface="Arial"/>
                <a:cs typeface="Arial"/>
                <a:sym typeface="Arial"/>
              </a:defRPr>
            </a:lvl8pPr>
            <a:lvl9pPr marL="0" lvl="8" indent="0" algn="r">
              <a:spcBef>
                <a:spcPts val="0"/>
              </a:spcBef>
              <a:buNone/>
              <a:defRPr sz="1000"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tatement">
  <p:cSld name="Statement"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4"/>
          <p:cNvSpPr txBox="1">
            <a:spLocks noGrp="1"/>
          </p:cNvSpPr>
          <p:nvPr>
            <p:ph type="body" idx="1"/>
          </p:nvPr>
        </p:nvSpPr>
        <p:spPr>
          <a:xfrm>
            <a:off x="603250" y="2095500"/>
            <a:ext cx="10985500" cy="204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normAutofit/>
          </a:bodyPr>
          <a:lstStyle>
            <a:lvl1pPr marL="457200" lvl="0" indent="-22860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6000"/>
              <a:buFont typeface="Arial"/>
              <a:buNone/>
              <a:defRPr sz="6000"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6000"/>
              <a:buFont typeface="Arial"/>
              <a:buNone/>
              <a:defRPr sz="6000">
                <a:latin typeface="Arial"/>
                <a:ea typeface="Arial"/>
                <a:cs typeface="Arial"/>
                <a:sym typeface="Arial"/>
              </a:defRPr>
            </a:lvl2pPr>
            <a:lvl3pPr marL="1371600" lvl="2" indent="-22860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6000"/>
              <a:buFont typeface="Arial"/>
              <a:buNone/>
              <a:defRPr sz="6000">
                <a:latin typeface="Arial"/>
                <a:ea typeface="Arial"/>
                <a:cs typeface="Arial"/>
                <a:sym typeface="Arial"/>
              </a:defRPr>
            </a:lvl3pPr>
            <a:lvl4pPr marL="1828800" lvl="3" indent="-22860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6000"/>
              <a:buFont typeface="Arial"/>
              <a:buNone/>
              <a:defRPr sz="6000">
                <a:latin typeface="Arial"/>
                <a:ea typeface="Arial"/>
                <a:cs typeface="Arial"/>
                <a:sym typeface="Arial"/>
              </a:defRPr>
            </a:lvl4pPr>
            <a:lvl5pPr marL="2286000" lvl="4" indent="-22860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6000"/>
              <a:buFont typeface="Arial"/>
              <a:buNone/>
              <a:defRPr sz="6000">
                <a:latin typeface="Arial"/>
                <a:ea typeface="Arial"/>
                <a:cs typeface="Arial"/>
                <a:sym typeface="Arial"/>
              </a:defRPr>
            </a:lvl5pPr>
            <a:lvl6pPr marL="2743200" lvl="5" indent="-342900" algn="l">
              <a:lnSpc>
                <a:spcPct val="100000"/>
              </a:lnSpc>
              <a:spcBef>
                <a:spcPts val="2350"/>
              </a:spcBef>
              <a:spcAft>
                <a:spcPts val="0"/>
              </a:spcAft>
              <a:buClr>
                <a:srgbClr val="52575F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2350"/>
              </a:spcBef>
              <a:spcAft>
                <a:spcPts val="0"/>
              </a:spcAft>
              <a:buClr>
                <a:srgbClr val="52575F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2350"/>
              </a:spcBef>
              <a:spcAft>
                <a:spcPts val="0"/>
              </a:spcAft>
              <a:buClr>
                <a:srgbClr val="52575F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2350"/>
              </a:spcBef>
              <a:spcAft>
                <a:spcPts val="0"/>
              </a:spcAft>
              <a:buClr>
                <a:srgbClr val="52575F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14"/>
          <p:cNvSpPr txBox="1">
            <a:spLocks noGrp="1"/>
          </p:cNvSpPr>
          <p:nvPr>
            <p:ph type="sldNum" idx="12"/>
          </p:nvPr>
        </p:nvSpPr>
        <p:spPr>
          <a:xfrm>
            <a:off x="11720287" y="6187501"/>
            <a:ext cx="253274" cy="2564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b" anchorCtr="0">
            <a:spAutoFit/>
          </a:bodyPr>
          <a:lstStyle>
            <a:lvl1pPr marL="0" lvl="0" indent="0" algn="r">
              <a:spcBef>
                <a:spcPts val="0"/>
              </a:spcBef>
              <a:buNone/>
              <a:defRPr sz="1000">
                <a:latin typeface="Arial"/>
                <a:ea typeface="Arial"/>
                <a:cs typeface="Arial"/>
                <a:sym typeface="Arial"/>
              </a:defRPr>
            </a:lvl1pPr>
            <a:lvl2pPr marL="0" lvl="1" indent="0" algn="r">
              <a:spcBef>
                <a:spcPts val="0"/>
              </a:spcBef>
              <a:buNone/>
              <a:defRPr sz="1000">
                <a:latin typeface="Arial"/>
                <a:ea typeface="Arial"/>
                <a:cs typeface="Arial"/>
                <a:sym typeface="Arial"/>
              </a:defRPr>
            </a:lvl2pPr>
            <a:lvl3pPr marL="0" lvl="2" indent="0" algn="r">
              <a:spcBef>
                <a:spcPts val="0"/>
              </a:spcBef>
              <a:buNone/>
              <a:defRPr sz="1000">
                <a:latin typeface="Arial"/>
                <a:ea typeface="Arial"/>
                <a:cs typeface="Arial"/>
                <a:sym typeface="Arial"/>
              </a:defRPr>
            </a:lvl3pPr>
            <a:lvl4pPr marL="0" lvl="3" indent="0" algn="r">
              <a:spcBef>
                <a:spcPts val="0"/>
              </a:spcBef>
              <a:buNone/>
              <a:defRPr sz="1000">
                <a:latin typeface="Arial"/>
                <a:ea typeface="Arial"/>
                <a:cs typeface="Arial"/>
                <a:sym typeface="Arial"/>
              </a:defRPr>
            </a:lvl4pPr>
            <a:lvl5pPr marL="0" lvl="4" indent="0" algn="r">
              <a:spcBef>
                <a:spcPts val="0"/>
              </a:spcBef>
              <a:buNone/>
              <a:defRPr sz="1000">
                <a:latin typeface="Arial"/>
                <a:ea typeface="Arial"/>
                <a:cs typeface="Arial"/>
                <a:sym typeface="Arial"/>
              </a:defRPr>
            </a:lvl5pPr>
            <a:lvl6pPr marL="0" lvl="5" indent="0" algn="r">
              <a:spcBef>
                <a:spcPts val="0"/>
              </a:spcBef>
              <a:buNone/>
              <a:defRPr sz="1000">
                <a:latin typeface="Arial"/>
                <a:ea typeface="Arial"/>
                <a:cs typeface="Arial"/>
                <a:sym typeface="Arial"/>
              </a:defRPr>
            </a:lvl6pPr>
            <a:lvl7pPr marL="0" lvl="6" indent="0" algn="r">
              <a:spcBef>
                <a:spcPts val="0"/>
              </a:spcBef>
              <a:buNone/>
              <a:defRPr sz="1000">
                <a:latin typeface="Arial"/>
                <a:ea typeface="Arial"/>
                <a:cs typeface="Arial"/>
                <a:sym typeface="Arial"/>
              </a:defRPr>
            </a:lvl7pPr>
            <a:lvl8pPr marL="0" lvl="7" indent="0" algn="r">
              <a:spcBef>
                <a:spcPts val="0"/>
              </a:spcBef>
              <a:buNone/>
              <a:defRPr sz="1000">
                <a:latin typeface="Arial"/>
                <a:ea typeface="Arial"/>
                <a:cs typeface="Arial"/>
                <a:sym typeface="Arial"/>
              </a:defRPr>
            </a:lvl8pPr>
            <a:lvl9pPr marL="0" lvl="8" indent="0" algn="r">
              <a:spcBef>
                <a:spcPts val="0"/>
              </a:spcBef>
              <a:buNone/>
              <a:defRPr sz="1000"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Fact">
  <p:cSld name="Big Fact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5"/>
          <p:cNvSpPr txBox="1">
            <a:spLocks noGrp="1"/>
          </p:cNvSpPr>
          <p:nvPr>
            <p:ph type="body" idx="1"/>
          </p:nvPr>
        </p:nvSpPr>
        <p:spPr>
          <a:xfrm>
            <a:off x="603250" y="603250"/>
            <a:ext cx="10985500" cy="3676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b" anchorCtr="0">
            <a:normAutofit/>
          </a:bodyPr>
          <a:lstStyle>
            <a:lvl1pPr marL="457200" lvl="0" indent="-22860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17500"/>
              <a:buFont typeface="Arial"/>
              <a:buNone/>
              <a:defRPr sz="17500"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17500"/>
              <a:buFont typeface="Arial"/>
              <a:buNone/>
              <a:defRPr sz="17500">
                <a:latin typeface="Arial"/>
                <a:ea typeface="Arial"/>
                <a:cs typeface="Arial"/>
                <a:sym typeface="Arial"/>
              </a:defRPr>
            </a:lvl2pPr>
            <a:lvl3pPr marL="1371600" lvl="2" indent="-22860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17500"/>
              <a:buFont typeface="Arial"/>
              <a:buNone/>
              <a:defRPr sz="17500">
                <a:latin typeface="Arial"/>
                <a:ea typeface="Arial"/>
                <a:cs typeface="Arial"/>
                <a:sym typeface="Arial"/>
              </a:defRPr>
            </a:lvl3pPr>
            <a:lvl4pPr marL="1828800" lvl="3" indent="-22860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17500"/>
              <a:buFont typeface="Arial"/>
              <a:buNone/>
              <a:defRPr sz="17500">
                <a:latin typeface="Arial"/>
                <a:ea typeface="Arial"/>
                <a:cs typeface="Arial"/>
                <a:sym typeface="Arial"/>
              </a:defRPr>
            </a:lvl4pPr>
            <a:lvl5pPr marL="2286000" lvl="4" indent="-22860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17500"/>
              <a:buFont typeface="Arial"/>
              <a:buNone/>
              <a:defRPr sz="17500">
                <a:latin typeface="Arial"/>
                <a:ea typeface="Arial"/>
                <a:cs typeface="Arial"/>
                <a:sym typeface="Arial"/>
              </a:defRPr>
            </a:lvl5pPr>
            <a:lvl6pPr marL="2743200" lvl="5" indent="-342900" algn="l">
              <a:lnSpc>
                <a:spcPct val="100000"/>
              </a:lnSpc>
              <a:spcBef>
                <a:spcPts val="2350"/>
              </a:spcBef>
              <a:spcAft>
                <a:spcPts val="0"/>
              </a:spcAft>
              <a:buClr>
                <a:srgbClr val="52575F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2350"/>
              </a:spcBef>
              <a:spcAft>
                <a:spcPts val="0"/>
              </a:spcAft>
              <a:buClr>
                <a:srgbClr val="52575F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2350"/>
              </a:spcBef>
              <a:spcAft>
                <a:spcPts val="0"/>
              </a:spcAft>
              <a:buClr>
                <a:srgbClr val="52575F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2350"/>
              </a:spcBef>
              <a:spcAft>
                <a:spcPts val="0"/>
              </a:spcAft>
              <a:buClr>
                <a:srgbClr val="52575F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4" name="Google Shape;74;p15"/>
          <p:cNvSpPr txBox="1">
            <a:spLocks noGrp="1"/>
          </p:cNvSpPr>
          <p:nvPr>
            <p:ph type="body" idx="2"/>
          </p:nvPr>
        </p:nvSpPr>
        <p:spPr>
          <a:xfrm>
            <a:off x="603250" y="4064000"/>
            <a:ext cx="10985500" cy="5397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rmAutofit/>
          </a:bodyPr>
          <a:lstStyle>
            <a:lvl1pPr marL="457200" lvl="0" indent="-22860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2750"/>
              <a:buFont typeface="Arial"/>
              <a:buNone/>
              <a:defRPr sz="2750">
                <a:latin typeface="Arial"/>
                <a:ea typeface="Arial"/>
                <a:cs typeface="Arial"/>
                <a:sym typeface="Arial"/>
              </a:defRPr>
            </a:lvl1pPr>
            <a:lvl2pPr marL="914400" lvl="1" indent="-342900" algn="l">
              <a:lnSpc>
                <a:spcPct val="100000"/>
              </a:lnSpc>
              <a:spcBef>
                <a:spcPts val="2350"/>
              </a:spcBef>
              <a:spcAft>
                <a:spcPts val="0"/>
              </a:spcAft>
              <a:buClr>
                <a:srgbClr val="52575F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00000"/>
              </a:lnSpc>
              <a:spcBef>
                <a:spcPts val="2350"/>
              </a:spcBef>
              <a:spcAft>
                <a:spcPts val="0"/>
              </a:spcAft>
              <a:buClr>
                <a:srgbClr val="52575F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2350"/>
              </a:spcBef>
              <a:spcAft>
                <a:spcPts val="0"/>
              </a:spcAft>
              <a:buClr>
                <a:srgbClr val="52575F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00000"/>
              </a:lnSpc>
              <a:spcBef>
                <a:spcPts val="2350"/>
              </a:spcBef>
              <a:spcAft>
                <a:spcPts val="0"/>
              </a:spcAft>
              <a:buClr>
                <a:srgbClr val="52575F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100000"/>
              </a:lnSpc>
              <a:spcBef>
                <a:spcPts val="2350"/>
              </a:spcBef>
              <a:spcAft>
                <a:spcPts val="0"/>
              </a:spcAft>
              <a:buClr>
                <a:srgbClr val="52575F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2350"/>
              </a:spcBef>
              <a:spcAft>
                <a:spcPts val="0"/>
              </a:spcAft>
              <a:buClr>
                <a:srgbClr val="52575F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2350"/>
              </a:spcBef>
              <a:spcAft>
                <a:spcPts val="0"/>
              </a:spcAft>
              <a:buClr>
                <a:srgbClr val="52575F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2350"/>
              </a:spcBef>
              <a:spcAft>
                <a:spcPts val="0"/>
              </a:spcAft>
              <a:buClr>
                <a:srgbClr val="52575F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5" name="Google Shape;75;p15"/>
          <p:cNvSpPr txBox="1">
            <a:spLocks noGrp="1"/>
          </p:cNvSpPr>
          <p:nvPr>
            <p:ph type="sldNum" idx="12"/>
          </p:nvPr>
        </p:nvSpPr>
        <p:spPr>
          <a:xfrm>
            <a:off x="11720287" y="6187501"/>
            <a:ext cx="253274" cy="2564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b" anchorCtr="0">
            <a:spAutoFit/>
          </a:bodyPr>
          <a:lstStyle>
            <a:lvl1pPr marL="0" lvl="0" indent="0" algn="r">
              <a:spcBef>
                <a:spcPts val="0"/>
              </a:spcBef>
              <a:buNone/>
              <a:defRPr sz="1000">
                <a:latin typeface="Arial"/>
                <a:ea typeface="Arial"/>
                <a:cs typeface="Arial"/>
                <a:sym typeface="Arial"/>
              </a:defRPr>
            </a:lvl1pPr>
            <a:lvl2pPr marL="0" lvl="1" indent="0" algn="r">
              <a:spcBef>
                <a:spcPts val="0"/>
              </a:spcBef>
              <a:buNone/>
              <a:defRPr sz="1000">
                <a:latin typeface="Arial"/>
                <a:ea typeface="Arial"/>
                <a:cs typeface="Arial"/>
                <a:sym typeface="Arial"/>
              </a:defRPr>
            </a:lvl2pPr>
            <a:lvl3pPr marL="0" lvl="2" indent="0" algn="r">
              <a:spcBef>
                <a:spcPts val="0"/>
              </a:spcBef>
              <a:buNone/>
              <a:defRPr sz="1000">
                <a:latin typeface="Arial"/>
                <a:ea typeface="Arial"/>
                <a:cs typeface="Arial"/>
                <a:sym typeface="Arial"/>
              </a:defRPr>
            </a:lvl3pPr>
            <a:lvl4pPr marL="0" lvl="3" indent="0" algn="r">
              <a:spcBef>
                <a:spcPts val="0"/>
              </a:spcBef>
              <a:buNone/>
              <a:defRPr sz="1000">
                <a:latin typeface="Arial"/>
                <a:ea typeface="Arial"/>
                <a:cs typeface="Arial"/>
                <a:sym typeface="Arial"/>
              </a:defRPr>
            </a:lvl4pPr>
            <a:lvl5pPr marL="0" lvl="4" indent="0" algn="r">
              <a:spcBef>
                <a:spcPts val="0"/>
              </a:spcBef>
              <a:buNone/>
              <a:defRPr sz="1000">
                <a:latin typeface="Arial"/>
                <a:ea typeface="Arial"/>
                <a:cs typeface="Arial"/>
                <a:sym typeface="Arial"/>
              </a:defRPr>
            </a:lvl5pPr>
            <a:lvl6pPr marL="0" lvl="5" indent="0" algn="r">
              <a:spcBef>
                <a:spcPts val="0"/>
              </a:spcBef>
              <a:buNone/>
              <a:defRPr sz="1000">
                <a:latin typeface="Arial"/>
                <a:ea typeface="Arial"/>
                <a:cs typeface="Arial"/>
                <a:sym typeface="Arial"/>
              </a:defRPr>
            </a:lvl6pPr>
            <a:lvl7pPr marL="0" lvl="6" indent="0" algn="r">
              <a:spcBef>
                <a:spcPts val="0"/>
              </a:spcBef>
              <a:buNone/>
              <a:defRPr sz="1000">
                <a:latin typeface="Arial"/>
                <a:ea typeface="Arial"/>
                <a:cs typeface="Arial"/>
                <a:sym typeface="Arial"/>
              </a:defRPr>
            </a:lvl7pPr>
            <a:lvl8pPr marL="0" lvl="7" indent="0" algn="r">
              <a:spcBef>
                <a:spcPts val="0"/>
              </a:spcBef>
              <a:buNone/>
              <a:defRPr sz="1000">
                <a:latin typeface="Arial"/>
                <a:ea typeface="Arial"/>
                <a:cs typeface="Arial"/>
                <a:sym typeface="Arial"/>
              </a:defRPr>
            </a:lvl8pPr>
            <a:lvl9pPr marL="0" lvl="8" indent="0" algn="r">
              <a:spcBef>
                <a:spcPts val="0"/>
              </a:spcBef>
              <a:buNone/>
              <a:defRPr sz="1000"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Quote"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6"/>
          <p:cNvSpPr txBox="1">
            <a:spLocks noGrp="1"/>
          </p:cNvSpPr>
          <p:nvPr>
            <p:ph type="body" idx="1"/>
          </p:nvPr>
        </p:nvSpPr>
        <p:spPr>
          <a:xfrm>
            <a:off x="2730500" y="4781550"/>
            <a:ext cx="6864350" cy="349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1800"/>
              <a:buFont typeface="Arial"/>
              <a:buNone/>
              <a:defRPr sz="1800">
                <a:latin typeface="Arial"/>
                <a:ea typeface="Arial"/>
                <a:cs typeface="Arial"/>
                <a:sym typeface="Arial"/>
              </a:defRPr>
            </a:lvl1pPr>
            <a:lvl2pPr marL="914400" lvl="1" indent="-342900" algn="l">
              <a:lnSpc>
                <a:spcPct val="100000"/>
              </a:lnSpc>
              <a:spcBef>
                <a:spcPts val="2350"/>
              </a:spcBef>
              <a:spcAft>
                <a:spcPts val="0"/>
              </a:spcAft>
              <a:buClr>
                <a:srgbClr val="52575F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00000"/>
              </a:lnSpc>
              <a:spcBef>
                <a:spcPts val="2350"/>
              </a:spcBef>
              <a:spcAft>
                <a:spcPts val="0"/>
              </a:spcAft>
              <a:buClr>
                <a:srgbClr val="52575F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2350"/>
              </a:spcBef>
              <a:spcAft>
                <a:spcPts val="0"/>
              </a:spcAft>
              <a:buClr>
                <a:srgbClr val="52575F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00000"/>
              </a:lnSpc>
              <a:spcBef>
                <a:spcPts val="2350"/>
              </a:spcBef>
              <a:spcAft>
                <a:spcPts val="0"/>
              </a:spcAft>
              <a:buClr>
                <a:srgbClr val="52575F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100000"/>
              </a:lnSpc>
              <a:spcBef>
                <a:spcPts val="2350"/>
              </a:spcBef>
              <a:spcAft>
                <a:spcPts val="0"/>
              </a:spcAft>
              <a:buClr>
                <a:srgbClr val="52575F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2350"/>
              </a:spcBef>
              <a:spcAft>
                <a:spcPts val="0"/>
              </a:spcAft>
              <a:buClr>
                <a:srgbClr val="52575F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2350"/>
              </a:spcBef>
              <a:spcAft>
                <a:spcPts val="0"/>
              </a:spcAft>
              <a:buClr>
                <a:srgbClr val="52575F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2350"/>
              </a:spcBef>
              <a:spcAft>
                <a:spcPts val="0"/>
              </a:spcAft>
              <a:buClr>
                <a:srgbClr val="52575F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8" name="Google Shape;78;p16"/>
          <p:cNvSpPr txBox="1">
            <a:spLocks noGrp="1"/>
          </p:cNvSpPr>
          <p:nvPr>
            <p:ph type="body" idx="2"/>
          </p:nvPr>
        </p:nvSpPr>
        <p:spPr>
          <a:xfrm>
            <a:off x="2597150" y="2082800"/>
            <a:ext cx="6997700" cy="2216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4650"/>
              <a:buFont typeface="Arial"/>
              <a:buNone/>
              <a:defRPr sz="4650"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4650"/>
              <a:buFont typeface="Arial"/>
              <a:buNone/>
              <a:defRPr sz="4650">
                <a:latin typeface="Arial"/>
                <a:ea typeface="Arial"/>
                <a:cs typeface="Arial"/>
                <a:sym typeface="Arial"/>
              </a:defRPr>
            </a:lvl2pPr>
            <a:lvl3pPr marL="1371600" lvl="2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4650"/>
              <a:buFont typeface="Arial"/>
              <a:buNone/>
              <a:defRPr sz="4650">
                <a:latin typeface="Arial"/>
                <a:ea typeface="Arial"/>
                <a:cs typeface="Arial"/>
                <a:sym typeface="Arial"/>
              </a:defRPr>
            </a:lvl3pPr>
            <a:lvl4pPr marL="1828800" lvl="3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4650"/>
              <a:buFont typeface="Arial"/>
              <a:buNone/>
              <a:defRPr sz="4650">
                <a:latin typeface="Arial"/>
                <a:ea typeface="Arial"/>
                <a:cs typeface="Arial"/>
                <a:sym typeface="Arial"/>
              </a:defRPr>
            </a:lvl4pPr>
            <a:lvl5pPr marL="2286000" lvl="4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4650"/>
              <a:buFont typeface="Arial"/>
              <a:buNone/>
              <a:defRPr sz="4650">
                <a:latin typeface="Arial"/>
                <a:ea typeface="Arial"/>
                <a:cs typeface="Arial"/>
                <a:sym typeface="Arial"/>
              </a:defRPr>
            </a:lvl5pPr>
            <a:lvl6pPr marL="2743200" lvl="5" indent="-342900" algn="l">
              <a:lnSpc>
                <a:spcPct val="100000"/>
              </a:lnSpc>
              <a:spcBef>
                <a:spcPts val="2350"/>
              </a:spcBef>
              <a:spcAft>
                <a:spcPts val="0"/>
              </a:spcAft>
              <a:buClr>
                <a:srgbClr val="52575F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2350"/>
              </a:spcBef>
              <a:spcAft>
                <a:spcPts val="0"/>
              </a:spcAft>
              <a:buClr>
                <a:srgbClr val="52575F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2350"/>
              </a:spcBef>
              <a:spcAft>
                <a:spcPts val="0"/>
              </a:spcAft>
              <a:buClr>
                <a:srgbClr val="52575F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2350"/>
              </a:spcBef>
              <a:spcAft>
                <a:spcPts val="0"/>
              </a:spcAft>
              <a:buClr>
                <a:srgbClr val="52575F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9" name="Google Shape;79;p16"/>
          <p:cNvSpPr txBox="1">
            <a:spLocks noGrp="1"/>
          </p:cNvSpPr>
          <p:nvPr>
            <p:ph type="sldNum" idx="12"/>
          </p:nvPr>
        </p:nvSpPr>
        <p:spPr>
          <a:xfrm>
            <a:off x="11720287" y="6187501"/>
            <a:ext cx="253274" cy="2564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b" anchorCtr="0">
            <a:spAutoFit/>
          </a:bodyPr>
          <a:lstStyle>
            <a:lvl1pPr marL="0" lvl="0" indent="0" algn="r">
              <a:spcBef>
                <a:spcPts val="0"/>
              </a:spcBef>
              <a:buNone/>
              <a:defRPr sz="1000">
                <a:latin typeface="Arial"/>
                <a:ea typeface="Arial"/>
                <a:cs typeface="Arial"/>
                <a:sym typeface="Arial"/>
              </a:defRPr>
            </a:lvl1pPr>
            <a:lvl2pPr marL="0" lvl="1" indent="0" algn="r">
              <a:spcBef>
                <a:spcPts val="0"/>
              </a:spcBef>
              <a:buNone/>
              <a:defRPr sz="1000">
                <a:latin typeface="Arial"/>
                <a:ea typeface="Arial"/>
                <a:cs typeface="Arial"/>
                <a:sym typeface="Arial"/>
              </a:defRPr>
            </a:lvl2pPr>
            <a:lvl3pPr marL="0" lvl="2" indent="0" algn="r">
              <a:spcBef>
                <a:spcPts val="0"/>
              </a:spcBef>
              <a:buNone/>
              <a:defRPr sz="1000">
                <a:latin typeface="Arial"/>
                <a:ea typeface="Arial"/>
                <a:cs typeface="Arial"/>
                <a:sym typeface="Arial"/>
              </a:defRPr>
            </a:lvl3pPr>
            <a:lvl4pPr marL="0" lvl="3" indent="0" algn="r">
              <a:spcBef>
                <a:spcPts val="0"/>
              </a:spcBef>
              <a:buNone/>
              <a:defRPr sz="1000">
                <a:latin typeface="Arial"/>
                <a:ea typeface="Arial"/>
                <a:cs typeface="Arial"/>
                <a:sym typeface="Arial"/>
              </a:defRPr>
            </a:lvl4pPr>
            <a:lvl5pPr marL="0" lvl="4" indent="0" algn="r">
              <a:spcBef>
                <a:spcPts val="0"/>
              </a:spcBef>
              <a:buNone/>
              <a:defRPr sz="1000">
                <a:latin typeface="Arial"/>
                <a:ea typeface="Arial"/>
                <a:cs typeface="Arial"/>
                <a:sym typeface="Arial"/>
              </a:defRPr>
            </a:lvl5pPr>
            <a:lvl6pPr marL="0" lvl="5" indent="0" algn="r">
              <a:spcBef>
                <a:spcPts val="0"/>
              </a:spcBef>
              <a:buNone/>
              <a:defRPr sz="1000">
                <a:latin typeface="Arial"/>
                <a:ea typeface="Arial"/>
                <a:cs typeface="Arial"/>
                <a:sym typeface="Arial"/>
              </a:defRPr>
            </a:lvl6pPr>
            <a:lvl7pPr marL="0" lvl="6" indent="0" algn="r">
              <a:spcBef>
                <a:spcPts val="0"/>
              </a:spcBef>
              <a:buNone/>
              <a:defRPr sz="1000">
                <a:latin typeface="Arial"/>
                <a:ea typeface="Arial"/>
                <a:cs typeface="Arial"/>
                <a:sym typeface="Arial"/>
              </a:defRPr>
            </a:lvl7pPr>
            <a:lvl8pPr marL="0" lvl="7" indent="0" algn="r">
              <a:spcBef>
                <a:spcPts val="0"/>
              </a:spcBef>
              <a:buNone/>
              <a:defRPr sz="1000">
                <a:latin typeface="Arial"/>
                <a:ea typeface="Arial"/>
                <a:cs typeface="Arial"/>
                <a:sym typeface="Arial"/>
              </a:defRPr>
            </a:lvl8pPr>
            <a:lvl9pPr marL="0" lvl="8" indent="0" algn="r">
              <a:spcBef>
                <a:spcPts val="0"/>
              </a:spcBef>
              <a:buNone/>
              <a:defRPr sz="1000"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hoto - 3 Up">
  <p:cSld name="Photo - 3 Up"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7"/>
          <p:cNvSpPr>
            <a:spLocks noGrp="1"/>
          </p:cNvSpPr>
          <p:nvPr>
            <p:ph type="pic" idx="2"/>
          </p:nvPr>
        </p:nvSpPr>
        <p:spPr>
          <a:xfrm>
            <a:off x="628650" y="1606550"/>
            <a:ext cx="3644900" cy="3644900"/>
          </a:xfrm>
          <a:prstGeom prst="rect">
            <a:avLst/>
          </a:prstGeom>
          <a:noFill/>
          <a:ln>
            <a:noFill/>
          </a:ln>
        </p:spPr>
      </p:sp>
      <p:sp>
        <p:nvSpPr>
          <p:cNvPr id="82" name="Google Shape;82;p17"/>
          <p:cNvSpPr>
            <a:spLocks noGrp="1"/>
          </p:cNvSpPr>
          <p:nvPr>
            <p:ph type="pic" idx="3"/>
          </p:nvPr>
        </p:nvSpPr>
        <p:spPr>
          <a:xfrm>
            <a:off x="3676650" y="1816100"/>
            <a:ext cx="4838700" cy="3225800"/>
          </a:xfrm>
          <a:prstGeom prst="rect">
            <a:avLst/>
          </a:prstGeom>
          <a:noFill/>
          <a:ln>
            <a:noFill/>
          </a:ln>
        </p:spPr>
      </p:sp>
      <p:sp>
        <p:nvSpPr>
          <p:cNvPr id="83" name="Google Shape;83;p17"/>
          <p:cNvSpPr>
            <a:spLocks noGrp="1"/>
          </p:cNvSpPr>
          <p:nvPr>
            <p:ph type="pic" idx="4"/>
          </p:nvPr>
        </p:nvSpPr>
        <p:spPr>
          <a:xfrm>
            <a:off x="7310967" y="1816100"/>
            <a:ext cx="4838701" cy="3228625"/>
          </a:xfrm>
          <a:prstGeom prst="rect">
            <a:avLst/>
          </a:prstGeom>
          <a:noFill/>
          <a:ln>
            <a:noFill/>
          </a:ln>
        </p:spPr>
      </p:sp>
      <p:sp>
        <p:nvSpPr>
          <p:cNvPr id="84" name="Google Shape;84;p17"/>
          <p:cNvSpPr txBox="1">
            <a:spLocks noGrp="1"/>
          </p:cNvSpPr>
          <p:nvPr>
            <p:ph type="sldNum" idx="12"/>
          </p:nvPr>
        </p:nvSpPr>
        <p:spPr>
          <a:xfrm>
            <a:off x="11720287" y="6187501"/>
            <a:ext cx="253274" cy="2564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b" anchorCtr="0">
            <a:spAutoFit/>
          </a:bodyPr>
          <a:lstStyle>
            <a:lvl1pPr marL="0" lvl="0" indent="0" algn="r">
              <a:spcBef>
                <a:spcPts val="0"/>
              </a:spcBef>
              <a:buNone/>
              <a:defRPr sz="1000">
                <a:latin typeface="Arial"/>
                <a:ea typeface="Arial"/>
                <a:cs typeface="Arial"/>
                <a:sym typeface="Arial"/>
              </a:defRPr>
            </a:lvl1pPr>
            <a:lvl2pPr marL="0" lvl="1" indent="0" algn="r">
              <a:spcBef>
                <a:spcPts val="0"/>
              </a:spcBef>
              <a:buNone/>
              <a:defRPr sz="1000">
                <a:latin typeface="Arial"/>
                <a:ea typeface="Arial"/>
                <a:cs typeface="Arial"/>
                <a:sym typeface="Arial"/>
              </a:defRPr>
            </a:lvl2pPr>
            <a:lvl3pPr marL="0" lvl="2" indent="0" algn="r">
              <a:spcBef>
                <a:spcPts val="0"/>
              </a:spcBef>
              <a:buNone/>
              <a:defRPr sz="1000">
                <a:latin typeface="Arial"/>
                <a:ea typeface="Arial"/>
                <a:cs typeface="Arial"/>
                <a:sym typeface="Arial"/>
              </a:defRPr>
            </a:lvl3pPr>
            <a:lvl4pPr marL="0" lvl="3" indent="0" algn="r">
              <a:spcBef>
                <a:spcPts val="0"/>
              </a:spcBef>
              <a:buNone/>
              <a:defRPr sz="1000">
                <a:latin typeface="Arial"/>
                <a:ea typeface="Arial"/>
                <a:cs typeface="Arial"/>
                <a:sym typeface="Arial"/>
              </a:defRPr>
            </a:lvl4pPr>
            <a:lvl5pPr marL="0" lvl="4" indent="0" algn="r">
              <a:spcBef>
                <a:spcPts val="0"/>
              </a:spcBef>
              <a:buNone/>
              <a:defRPr sz="1000">
                <a:latin typeface="Arial"/>
                <a:ea typeface="Arial"/>
                <a:cs typeface="Arial"/>
                <a:sym typeface="Arial"/>
              </a:defRPr>
            </a:lvl5pPr>
            <a:lvl6pPr marL="0" lvl="5" indent="0" algn="r">
              <a:spcBef>
                <a:spcPts val="0"/>
              </a:spcBef>
              <a:buNone/>
              <a:defRPr sz="1000">
                <a:latin typeface="Arial"/>
                <a:ea typeface="Arial"/>
                <a:cs typeface="Arial"/>
                <a:sym typeface="Arial"/>
              </a:defRPr>
            </a:lvl6pPr>
            <a:lvl7pPr marL="0" lvl="6" indent="0" algn="r">
              <a:spcBef>
                <a:spcPts val="0"/>
              </a:spcBef>
              <a:buNone/>
              <a:defRPr sz="1000">
                <a:latin typeface="Arial"/>
                <a:ea typeface="Arial"/>
                <a:cs typeface="Arial"/>
                <a:sym typeface="Arial"/>
              </a:defRPr>
            </a:lvl7pPr>
            <a:lvl8pPr marL="0" lvl="7" indent="0" algn="r">
              <a:spcBef>
                <a:spcPts val="0"/>
              </a:spcBef>
              <a:buNone/>
              <a:defRPr sz="1000">
                <a:latin typeface="Arial"/>
                <a:ea typeface="Arial"/>
                <a:cs typeface="Arial"/>
                <a:sym typeface="Arial"/>
              </a:defRPr>
            </a:lvl8pPr>
            <a:lvl9pPr marL="0" lvl="8" indent="0" algn="r">
              <a:spcBef>
                <a:spcPts val="0"/>
              </a:spcBef>
              <a:buNone/>
              <a:defRPr sz="1000"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hoto">
  <p:cSld name="Photo"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8"/>
          <p:cNvSpPr>
            <a:spLocks noGrp="1"/>
          </p:cNvSpPr>
          <p:nvPr>
            <p:ph type="pic" idx="2"/>
          </p:nvPr>
        </p:nvSpPr>
        <p:spPr>
          <a:xfrm>
            <a:off x="0" y="-635000"/>
            <a:ext cx="12192000" cy="8128000"/>
          </a:xfrm>
          <a:prstGeom prst="rect">
            <a:avLst/>
          </a:prstGeom>
          <a:noFill/>
          <a:ln>
            <a:noFill/>
          </a:ln>
        </p:spPr>
      </p:sp>
      <p:sp>
        <p:nvSpPr>
          <p:cNvPr id="87" name="Google Shape;87;p18"/>
          <p:cNvSpPr txBox="1">
            <a:spLocks noGrp="1"/>
          </p:cNvSpPr>
          <p:nvPr>
            <p:ph type="sldNum" idx="12"/>
          </p:nvPr>
        </p:nvSpPr>
        <p:spPr>
          <a:xfrm>
            <a:off x="11720287" y="6187501"/>
            <a:ext cx="253274" cy="2564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b" anchorCtr="0">
            <a:spAutoFit/>
          </a:bodyPr>
          <a:lstStyle>
            <a:lvl1pPr marL="0" lvl="0" indent="0" algn="r">
              <a:spcBef>
                <a:spcPts val="0"/>
              </a:spcBef>
              <a:buNone/>
              <a:defRPr sz="1000">
                <a:latin typeface="Arial"/>
                <a:ea typeface="Arial"/>
                <a:cs typeface="Arial"/>
                <a:sym typeface="Arial"/>
              </a:defRPr>
            </a:lvl1pPr>
            <a:lvl2pPr marL="0" lvl="1" indent="0" algn="r">
              <a:spcBef>
                <a:spcPts val="0"/>
              </a:spcBef>
              <a:buNone/>
              <a:defRPr sz="1000">
                <a:latin typeface="Arial"/>
                <a:ea typeface="Arial"/>
                <a:cs typeface="Arial"/>
                <a:sym typeface="Arial"/>
              </a:defRPr>
            </a:lvl2pPr>
            <a:lvl3pPr marL="0" lvl="2" indent="0" algn="r">
              <a:spcBef>
                <a:spcPts val="0"/>
              </a:spcBef>
              <a:buNone/>
              <a:defRPr sz="1000">
                <a:latin typeface="Arial"/>
                <a:ea typeface="Arial"/>
                <a:cs typeface="Arial"/>
                <a:sym typeface="Arial"/>
              </a:defRPr>
            </a:lvl3pPr>
            <a:lvl4pPr marL="0" lvl="3" indent="0" algn="r">
              <a:spcBef>
                <a:spcPts val="0"/>
              </a:spcBef>
              <a:buNone/>
              <a:defRPr sz="1000">
                <a:latin typeface="Arial"/>
                <a:ea typeface="Arial"/>
                <a:cs typeface="Arial"/>
                <a:sym typeface="Arial"/>
              </a:defRPr>
            </a:lvl4pPr>
            <a:lvl5pPr marL="0" lvl="4" indent="0" algn="r">
              <a:spcBef>
                <a:spcPts val="0"/>
              </a:spcBef>
              <a:buNone/>
              <a:defRPr sz="1000">
                <a:latin typeface="Arial"/>
                <a:ea typeface="Arial"/>
                <a:cs typeface="Arial"/>
                <a:sym typeface="Arial"/>
              </a:defRPr>
            </a:lvl5pPr>
            <a:lvl6pPr marL="0" lvl="5" indent="0" algn="r">
              <a:spcBef>
                <a:spcPts val="0"/>
              </a:spcBef>
              <a:buNone/>
              <a:defRPr sz="1000">
                <a:latin typeface="Arial"/>
                <a:ea typeface="Arial"/>
                <a:cs typeface="Arial"/>
                <a:sym typeface="Arial"/>
              </a:defRPr>
            </a:lvl6pPr>
            <a:lvl7pPr marL="0" lvl="6" indent="0" algn="r">
              <a:spcBef>
                <a:spcPts val="0"/>
              </a:spcBef>
              <a:buNone/>
              <a:defRPr sz="1000">
                <a:latin typeface="Arial"/>
                <a:ea typeface="Arial"/>
                <a:cs typeface="Arial"/>
                <a:sym typeface="Arial"/>
              </a:defRPr>
            </a:lvl7pPr>
            <a:lvl8pPr marL="0" lvl="7" indent="0" algn="r">
              <a:spcBef>
                <a:spcPts val="0"/>
              </a:spcBef>
              <a:buNone/>
              <a:defRPr sz="1000">
                <a:latin typeface="Arial"/>
                <a:ea typeface="Arial"/>
                <a:cs typeface="Arial"/>
                <a:sym typeface="Arial"/>
              </a:defRPr>
            </a:lvl8pPr>
            <a:lvl9pPr marL="0" lvl="8" indent="0" algn="r">
              <a:spcBef>
                <a:spcPts val="0"/>
              </a:spcBef>
              <a:buNone/>
              <a:defRPr sz="1000"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>
  <p:cSld name="Blank"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19"/>
          <p:cNvSpPr txBox="1">
            <a:spLocks noGrp="1"/>
          </p:cNvSpPr>
          <p:nvPr>
            <p:ph type="sldNum" idx="12"/>
          </p:nvPr>
        </p:nvSpPr>
        <p:spPr>
          <a:xfrm>
            <a:off x="11720287" y="6187501"/>
            <a:ext cx="253274" cy="2564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b" anchorCtr="0">
            <a:spAutoFit/>
          </a:bodyPr>
          <a:lstStyle>
            <a:lvl1pPr marL="0" lvl="0" indent="0" algn="r">
              <a:spcBef>
                <a:spcPts val="0"/>
              </a:spcBef>
              <a:buNone/>
              <a:defRPr sz="1000">
                <a:latin typeface="Arial"/>
                <a:ea typeface="Arial"/>
                <a:cs typeface="Arial"/>
                <a:sym typeface="Arial"/>
              </a:defRPr>
            </a:lvl1pPr>
            <a:lvl2pPr marL="0" lvl="1" indent="0" algn="r">
              <a:spcBef>
                <a:spcPts val="0"/>
              </a:spcBef>
              <a:buNone/>
              <a:defRPr sz="1000">
                <a:latin typeface="Arial"/>
                <a:ea typeface="Arial"/>
                <a:cs typeface="Arial"/>
                <a:sym typeface="Arial"/>
              </a:defRPr>
            </a:lvl2pPr>
            <a:lvl3pPr marL="0" lvl="2" indent="0" algn="r">
              <a:spcBef>
                <a:spcPts val="0"/>
              </a:spcBef>
              <a:buNone/>
              <a:defRPr sz="1000">
                <a:latin typeface="Arial"/>
                <a:ea typeface="Arial"/>
                <a:cs typeface="Arial"/>
                <a:sym typeface="Arial"/>
              </a:defRPr>
            </a:lvl3pPr>
            <a:lvl4pPr marL="0" lvl="3" indent="0" algn="r">
              <a:spcBef>
                <a:spcPts val="0"/>
              </a:spcBef>
              <a:buNone/>
              <a:defRPr sz="1000">
                <a:latin typeface="Arial"/>
                <a:ea typeface="Arial"/>
                <a:cs typeface="Arial"/>
                <a:sym typeface="Arial"/>
              </a:defRPr>
            </a:lvl4pPr>
            <a:lvl5pPr marL="0" lvl="4" indent="0" algn="r">
              <a:spcBef>
                <a:spcPts val="0"/>
              </a:spcBef>
              <a:buNone/>
              <a:defRPr sz="1000">
                <a:latin typeface="Arial"/>
                <a:ea typeface="Arial"/>
                <a:cs typeface="Arial"/>
                <a:sym typeface="Arial"/>
              </a:defRPr>
            </a:lvl5pPr>
            <a:lvl6pPr marL="0" lvl="5" indent="0" algn="r">
              <a:spcBef>
                <a:spcPts val="0"/>
              </a:spcBef>
              <a:buNone/>
              <a:defRPr sz="1000">
                <a:latin typeface="Arial"/>
                <a:ea typeface="Arial"/>
                <a:cs typeface="Arial"/>
                <a:sym typeface="Arial"/>
              </a:defRPr>
            </a:lvl6pPr>
            <a:lvl7pPr marL="0" lvl="6" indent="0" algn="r">
              <a:spcBef>
                <a:spcPts val="0"/>
              </a:spcBef>
              <a:buNone/>
              <a:defRPr sz="1000">
                <a:latin typeface="Arial"/>
                <a:ea typeface="Arial"/>
                <a:cs typeface="Arial"/>
                <a:sym typeface="Arial"/>
              </a:defRPr>
            </a:lvl7pPr>
            <a:lvl8pPr marL="0" lvl="7" indent="0" algn="r">
              <a:spcBef>
                <a:spcPts val="0"/>
              </a:spcBef>
              <a:buNone/>
              <a:defRPr sz="1000">
                <a:latin typeface="Arial"/>
                <a:ea typeface="Arial"/>
                <a:cs typeface="Arial"/>
                <a:sym typeface="Arial"/>
              </a:defRPr>
            </a:lvl8pPr>
            <a:lvl9pPr marL="0" lvl="8" indent="0" algn="r">
              <a:spcBef>
                <a:spcPts val="0"/>
              </a:spcBef>
              <a:buNone/>
              <a:defRPr sz="1000"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_Title &amp; Subtitle">
  <p:cSld name="TITLE_1"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20"/>
          <p:cNvSpPr txBox="1">
            <a:spLocks noGrp="1"/>
          </p:cNvSpPr>
          <p:nvPr>
            <p:ph type="title"/>
          </p:nvPr>
        </p:nvSpPr>
        <p:spPr>
          <a:xfrm>
            <a:off x="889000" y="1149350"/>
            <a:ext cx="10414200" cy="232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25400" rIns="25400" bIns="25400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None/>
              <a:defRPr/>
            </a:lvl9pPr>
          </a:lstStyle>
          <a:p>
            <a:endParaRPr/>
          </a:p>
        </p:txBody>
      </p:sp>
      <p:sp>
        <p:nvSpPr>
          <p:cNvPr id="92" name="Google Shape;92;p20"/>
          <p:cNvSpPr txBox="1">
            <a:spLocks noGrp="1"/>
          </p:cNvSpPr>
          <p:nvPr>
            <p:ph type="body" idx="1"/>
          </p:nvPr>
        </p:nvSpPr>
        <p:spPr>
          <a:xfrm>
            <a:off x="889000" y="3536950"/>
            <a:ext cx="10414200" cy="79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25400" rIns="25400" bIns="25400" anchor="t" anchorCtr="0">
            <a:normAutofit/>
          </a:bodyPr>
          <a:lstStyle>
            <a:lvl1pPr marL="457200" lvl="0" indent="-2286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Helvetica Neue"/>
              <a:buNone/>
              <a:defRPr sz="2700"/>
            </a:lvl1pPr>
            <a:lvl2pPr marL="914400" lvl="1" indent="-2286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Helvetica Neue"/>
              <a:buNone/>
              <a:defRPr sz="2700"/>
            </a:lvl2pPr>
            <a:lvl3pPr marL="1371600" lvl="2" indent="-2286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Helvetica Neue"/>
              <a:buNone/>
              <a:defRPr sz="2700"/>
            </a:lvl3pPr>
            <a:lvl4pPr marL="1828800" lvl="3" indent="-2286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Helvetica Neue"/>
              <a:buNone/>
              <a:defRPr sz="2700"/>
            </a:lvl4pPr>
            <a:lvl5pPr marL="2286000" lvl="4" indent="-2286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Helvetica Neue"/>
              <a:buNone/>
              <a:defRPr sz="2700"/>
            </a:lvl5pPr>
            <a:lvl6pPr marL="2743200" lvl="5" indent="-298450" algn="l">
              <a:lnSpc>
                <a:spcPct val="100000"/>
              </a:lnSpc>
              <a:spcBef>
                <a:spcPts val="3000"/>
              </a:spcBef>
              <a:spcAft>
                <a:spcPts val="0"/>
              </a:spcAft>
              <a:buClr>
                <a:srgbClr val="000000"/>
              </a:buClr>
              <a:buSzPts val="1100"/>
              <a:buChar char="•"/>
              <a:defRPr/>
            </a:lvl6pPr>
            <a:lvl7pPr marL="3200400" lvl="6" indent="-298450" algn="l">
              <a:lnSpc>
                <a:spcPct val="100000"/>
              </a:lnSpc>
              <a:spcBef>
                <a:spcPts val="3000"/>
              </a:spcBef>
              <a:spcAft>
                <a:spcPts val="0"/>
              </a:spcAft>
              <a:buClr>
                <a:srgbClr val="000000"/>
              </a:buClr>
              <a:buSzPts val="1100"/>
              <a:buChar char="•"/>
              <a:defRPr/>
            </a:lvl7pPr>
            <a:lvl8pPr marL="3657600" lvl="7" indent="-298450" algn="l">
              <a:lnSpc>
                <a:spcPct val="100000"/>
              </a:lnSpc>
              <a:spcBef>
                <a:spcPts val="3000"/>
              </a:spcBef>
              <a:spcAft>
                <a:spcPts val="0"/>
              </a:spcAft>
              <a:buClr>
                <a:srgbClr val="000000"/>
              </a:buClr>
              <a:buSzPts val="1100"/>
              <a:buChar char="•"/>
              <a:defRPr/>
            </a:lvl8pPr>
            <a:lvl9pPr marL="4114800" lvl="8" indent="-298450" algn="l">
              <a:lnSpc>
                <a:spcPct val="100000"/>
              </a:lnSpc>
              <a:spcBef>
                <a:spcPts val="3000"/>
              </a:spcBef>
              <a:spcAft>
                <a:spcPts val="0"/>
              </a:spcAft>
              <a:buClr>
                <a:srgbClr val="000000"/>
              </a:buClr>
              <a:buSzPts val="1100"/>
              <a:buChar char="•"/>
              <a:defRPr/>
            </a:lvl9pPr>
          </a:lstStyle>
          <a:p>
            <a:endParaRPr/>
          </a:p>
        </p:txBody>
      </p:sp>
      <p:sp>
        <p:nvSpPr>
          <p:cNvPr id="93" name="Google Shape;93;p20"/>
          <p:cNvSpPr txBox="1">
            <a:spLocks noGrp="1"/>
          </p:cNvSpPr>
          <p:nvPr>
            <p:ph type="sldNum" idx="12"/>
          </p:nvPr>
        </p:nvSpPr>
        <p:spPr>
          <a:xfrm>
            <a:off x="6005565" y="6540500"/>
            <a:ext cx="244500" cy="23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25400" rIns="25400" bIns="25400" anchor="t" anchorCtr="0">
            <a:spAutoFit/>
          </a:bodyPr>
          <a:lstStyle>
            <a:lvl1pPr marL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Helvetica Neue Light"/>
              <a:buNone/>
              <a:defRPr sz="12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marL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Helvetica Neue Light"/>
              <a:buNone/>
              <a:defRPr sz="12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marL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Helvetica Neue Light"/>
              <a:buNone/>
              <a:defRPr sz="12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marL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Helvetica Neue Light"/>
              <a:buNone/>
              <a:defRPr sz="12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marL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Helvetica Neue Light"/>
              <a:buNone/>
              <a:defRPr sz="12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marL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Helvetica Neue Light"/>
              <a:buNone/>
              <a:defRPr sz="12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marL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Helvetica Neue Light"/>
              <a:buNone/>
              <a:defRPr sz="12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marL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Helvetica Neue Light"/>
              <a:buNone/>
              <a:defRPr sz="12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marL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Helvetica Neue Light"/>
              <a:buNone/>
              <a:defRPr sz="12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 sz="100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3"/>
          <p:cNvSpPr txBox="1">
            <a:spLocks noGrp="1"/>
          </p:cNvSpPr>
          <p:nvPr>
            <p:ph type="body" idx="1"/>
          </p:nvPr>
        </p:nvSpPr>
        <p:spPr>
          <a:xfrm>
            <a:off x="603250" y="6134475"/>
            <a:ext cx="10985500" cy="3302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b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1650"/>
              <a:buFont typeface="Arial"/>
              <a:buNone/>
              <a:defRPr sz="1650">
                <a:latin typeface="Arial"/>
                <a:ea typeface="Arial"/>
                <a:cs typeface="Arial"/>
                <a:sym typeface="Arial"/>
              </a:defRPr>
            </a:lvl1pPr>
            <a:lvl2pPr marL="914400" lvl="1" indent="-342900" algn="l">
              <a:lnSpc>
                <a:spcPct val="100000"/>
              </a:lnSpc>
              <a:spcBef>
                <a:spcPts val="2350"/>
              </a:spcBef>
              <a:spcAft>
                <a:spcPts val="0"/>
              </a:spcAft>
              <a:buClr>
                <a:srgbClr val="52575F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00000"/>
              </a:lnSpc>
              <a:spcBef>
                <a:spcPts val="2350"/>
              </a:spcBef>
              <a:spcAft>
                <a:spcPts val="0"/>
              </a:spcAft>
              <a:buClr>
                <a:srgbClr val="52575F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2350"/>
              </a:spcBef>
              <a:spcAft>
                <a:spcPts val="0"/>
              </a:spcAft>
              <a:buClr>
                <a:srgbClr val="52575F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00000"/>
              </a:lnSpc>
              <a:spcBef>
                <a:spcPts val="2350"/>
              </a:spcBef>
              <a:spcAft>
                <a:spcPts val="0"/>
              </a:spcAft>
              <a:buClr>
                <a:srgbClr val="52575F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100000"/>
              </a:lnSpc>
              <a:spcBef>
                <a:spcPts val="2350"/>
              </a:spcBef>
              <a:spcAft>
                <a:spcPts val="0"/>
              </a:spcAft>
              <a:buClr>
                <a:srgbClr val="52575F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2350"/>
              </a:spcBef>
              <a:spcAft>
                <a:spcPts val="0"/>
              </a:spcAft>
              <a:buClr>
                <a:srgbClr val="52575F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2350"/>
              </a:spcBef>
              <a:spcAft>
                <a:spcPts val="0"/>
              </a:spcAft>
              <a:buClr>
                <a:srgbClr val="52575F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2350"/>
              </a:spcBef>
              <a:spcAft>
                <a:spcPts val="0"/>
              </a:spcAft>
              <a:buClr>
                <a:srgbClr val="52575F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9" name="Google Shape;19;p3"/>
          <p:cNvSpPr txBox="1">
            <a:spLocks noGrp="1"/>
          </p:cNvSpPr>
          <p:nvPr>
            <p:ph type="body" idx="2"/>
          </p:nvPr>
        </p:nvSpPr>
        <p:spPr>
          <a:xfrm>
            <a:off x="603250" y="3676650"/>
            <a:ext cx="10985500" cy="100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2750"/>
              <a:buFont typeface="Arial"/>
              <a:buNone/>
              <a:defRPr sz="2750"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2750"/>
              <a:buFont typeface="Arial"/>
              <a:buNone/>
              <a:defRPr sz="2750">
                <a:latin typeface="Arial"/>
                <a:ea typeface="Arial"/>
                <a:cs typeface="Arial"/>
                <a:sym typeface="Arial"/>
              </a:defRPr>
            </a:lvl2pPr>
            <a:lvl3pPr marL="137160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2750"/>
              <a:buFont typeface="Arial"/>
              <a:buNone/>
              <a:defRPr sz="2750">
                <a:latin typeface="Arial"/>
                <a:ea typeface="Arial"/>
                <a:cs typeface="Arial"/>
                <a:sym typeface="Arial"/>
              </a:defRPr>
            </a:lvl3pPr>
            <a:lvl4pPr marL="182880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2750"/>
              <a:buFont typeface="Arial"/>
              <a:buNone/>
              <a:defRPr sz="2750">
                <a:latin typeface="Arial"/>
                <a:ea typeface="Arial"/>
                <a:cs typeface="Arial"/>
                <a:sym typeface="Arial"/>
              </a:defRPr>
            </a:lvl4pPr>
            <a:lvl5pPr marL="228600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2750"/>
              <a:buFont typeface="Arial"/>
              <a:buNone/>
              <a:defRPr sz="2750">
                <a:latin typeface="Arial"/>
                <a:ea typeface="Arial"/>
                <a:cs typeface="Arial"/>
                <a:sym typeface="Arial"/>
              </a:defRPr>
            </a:lvl5pPr>
            <a:lvl6pPr marL="2743200" lvl="5" indent="-342900" algn="l">
              <a:lnSpc>
                <a:spcPct val="100000"/>
              </a:lnSpc>
              <a:spcBef>
                <a:spcPts val="2350"/>
              </a:spcBef>
              <a:spcAft>
                <a:spcPts val="0"/>
              </a:spcAft>
              <a:buClr>
                <a:srgbClr val="52575F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2350"/>
              </a:spcBef>
              <a:spcAft>
                <a:spcPts val="0"/>
              </a:spcAft>
              <a:buClr>
                <a:srgbClr val="52575F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2350"/>
              </a:spcBef>
              <a:spcAft>
                <a:spcPts val="0"/>
              </a:spcAft>
              <a:buClr>
                <a:srgbClr val="52575F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2350"/>
              </a:spcBef>
              <a:spcAft>
                <a:spcPts val="0"/>
              </a:spcAft>
              <a:buClr>
                <a:srgbClr val="52575F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0" name="Google Shape;20;p3"/>
          <p:cNvSpPr txBox="1">
            <a:spLocks noGrp="1"/>
          </p:cNvSpPr>
          <p:nvPr>
            <p:ph type="title"/>
          </p:nvPr>
        </p:nvSpPr>
        <p:spPr>
          <a:xfrm>
            <a:off x="603250" y="1308100"/>
            <a:ext cx="10985502" cy="232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6000"/>
              <a:buFont typeface="Arial"/>
              <a:buNone/>
              <a:defRPr sz="6000"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18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18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18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18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18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18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18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3"/>
          <p:cNvSpPr txBox="1">
            <a:spLocks noGrp="1"/>
          </p:cNvSpPr>
          <p:nvPr>
            <p:ph type="sldNum" idx="12"/>
          </p:nvPr>
        </p:nvSpPr>
        <p:spPr>
          <a:xfrm>
            <a:off x="11720287" y="6187501"/>
            <a:ext cx="253274" cy="2564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b" anchorCtr="0">
            <a:spAutoFit/>
          </a:bodyPr>
          <a:lstStyle>
            <a:lvl1pPr marL="0" lvl="0" indent="0" algn="r">
              <a:spcBef>
                <a:spcPts val="0"/>
              </a:spcBef>
              <a:buNone/>
              <a:defRPr sz="1000">
                <a:latin typeface="Arial"/>
                <a:ea typeface="Arial"/>
                <a:cs typeface="Arial"/>
                <a:sym typeface="Arial"/>
              </a:defRPr>
            </a:lvl1pPr>
            <a:lvl2pPr marL="0" lvl="1" indent="0" algn="r">
              <a:spcBef>
                <a:spcPts val="0"/>
              </a:spcBef>
              <a:buNone/>
              <a:defRPr sz="1000">
                <a:latin typeface="Arial"/>
                <a:ea typeface="Arial"/>
                <a:cs typeface="Arial"/>
                <a:sym typeface="Arial"/>
              </a:defRPr>
            </a:lvl2pPr>
            <a:lvl3pPr marL="0" lvl="2" indent="0" algn="r">
              <a:spcBef>
                <a:spcPts val="0"/>
              </a:spcBef>
              <a:buNone/>
              <a:defRPr sz="1000">
                <a:latin typeface="Arial"/>
                <a:ea typeface="Arial"/>
                <a:cs typeface="Arial"/>
                <a:sym typeface="Arial"/>
              </a:defRPr>
            </a:lvl3pPr>
            <a:lvl4pPr marL="0" lvl="3" indent="0" algn="r">
              <a:spcBef>
                <a:spcPts val="0"/>
              </a:spcBef>
              <a:buNone/>
              <a:defRPr sz="1000">
                <a:latin typeface="Arial"/>
                <a:ea typeface="Arial"/>
                <a:cs typeface="Arial"/>
                <a:sym typeface="Arial"/>
              </a:defRPr>
            </a:lvl4pPr>
            <a:lvl5pPr marL="0" lvl="4" indent="0" algn="r">
              <a:spcBef>
                <a:spcPts val="0"/>
              </a:spcBef>
              <a:buNone/>
              <a:defRPr sz="1000">
                <a:latin typeface="Arial"/>
                <a:ea typeface="Arial"/>
                <a:cs typeface="Arial"/>
                <a:sym typeface="Arial"/>
              </a:defRPr>
            </a:lvl5pPr>
            <a:lvl6pPr marL="0" lvl="5" indent="0" algn="r">
              <a:spcBef>
                <a:spcPts val="0"/>
              </a:spcBef>
              <a:buNone/>
              <a:defRPr sz="1000">
                <a:latin typeface="Arial"/>
                <a:ea typeface="Arial"/>
                <a:cs typeface="Arial"/>
                <a:sym typeface="Arial"/>
              </a:defRPr>
            </a:lvl6pPr>
            <a:lvl7pPr marL="0" lvl="6" indent="0" algn="r">
              <a:spcBef>
                <a:spcPts val="0"/>
              </a:spcBef>
              <a:buNone/>
              <a:defRPr sz="1000">
                <a:latin typeface="Arial"/>
                <a:ea typeface="Arial"/>
                <a:cs typeface="Arial"/>
                <a:sym typeface="Arial"/>
              </a:defRPr>
            </a:lvl7pPr>
            <a:lvl8pPr marL="0" lvl="7" indent="0" algn="r">
              <a:spcBef>
                <a:spcPts val="0"/>
              </a:spcBef>
              <a:buNone/>
              <a:defRPr sz="1000">
                <a:latin typeface="Arial"/>
                <a:ea typeface="Arial"/>
                <a:cs typeface="Arial"/>
                <a:sym typeface="Arial"/>
              </a:defRPr>
            </a:lvl8pPr>
            <a:lvl9pPr marL="0" lvl="8" indent="0" algn="r">
              <a:spcBef>
                <a:spcPts val="0"/>
              </a:spcBef>
              <a:buNone/>
              <a:defRPr sz="1000"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4_Title &amp;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Text"/>
          <p:cNvSpPr txBox="1">
            <a:spLocks noGrp="1"/>
          </p:cNvSpPr>
          <p:nvPr>
            <p:ph type="title"/>
          </p:nvPr>
        </p:nvSpPr>
        <p:spPr>
          <a:xfrm>
            <a:off x="889000" y="1149350"/>
            <a:ext cx="10414000" cy="2324100"/>
          </a:xfrm>
          <a:prstGeom prst="rect">
            <a:avLst/>
          </a:prstGeom>
        </p:spPr>
        <p:txBody>
          <a:bodyPr anchor="b"/>
          <a:lstStyle/>
          <a:p>
            <a:r>
              <a:t>Title Text</a:t>
            </a:r>
          </a:p>
        </p:txBody>
      </p:sp>
      <p:sp>
        <p:nvSpPr>
          <p:cNvPr id="12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889000" y="3536950"/>
            <a:ext cx="10414000" cy="79375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2700"/>
            </a:lvl1pPr>
            <a:lvl2pPr marL="0" indent="0" algn="ctr">
              <a:spcBef>
                <a:spcPts val="0"/>
              </a:spcBef>
              <a:buSzTx/>
              <a:buNone/>
              <a:defRPr sz="2700"/>
            </a:lvl2pPr>
            <a:lvl3pPr marL="0" indent="0" algn="ctr">
              <a:spcBef>
                <a:spcPts val="0"/>
              </a:spcBef>
              <a:buSzTx/>
              <a:buNone/>
              <a:defRPr sz="2700"/>
            </a:lvl3pPr>
            <a:lvl4pPr marL="0" indent="0" algn="ctr">
              <a:spcBef>
                <a:spcPts val="0"/>
              </a:spcBef>
              <a:buSzTx/>
              <a:buNone/>
              <a:defRPr sz="2700"/>
            </a:lvl4pPr>
            <a:lvl5pPr marL="0" indent="0" algn="ctr">
              <a:spcBef>
                <a:spcPts val="0"/>
              </a:spcBef>
              <a:buSzTx/>
              <a:buNone/>
              <a:defRPr sz="27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20446745"/>
      </p:ext>
    </p:extLst>
  </p:cSld>
  <p:clrMapOvr>
    <a:masterClrMapping/>
  </p:clrMapOvr>
  <p:transition spd="med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&amp; Subtitle" type="tx">
  <p:cSld name="TITLE_AND_BODY"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22"/>
          <p:cNvSpPr txBox="1">
            <a:spLocks noGrp="1"/>
          </p:cNvSpPr>
          <p:nvPr>
            <p:ph type="title"/>
          </p:nvPr>
        </p:nvSpPr>
        <p:spPr>
          <a:xfrm>
            <a:off x="889000" y="1149350"/>
            <a:ext cx="10414000" cy="232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600"/>
              <a:buFont typeface="Helvetica Neue"/>
              <a:buNone/>
              <a:defRPr sz="56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18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18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18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18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18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18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18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100" name="Google Shape;100;p22"/>
          <p:cNvSpPr txBox="1">
            <a:spLocks noGrp="1"/>
          </p:cNvSpPr>
          <p:nvPr>
            <p:ph type="body" idx="1"/>
          </p:nvPr>
        </p:nvSpPr>
        <p:spPr>
          <a:xfrm>
            <a:off x="889000" y="3536950"/>
            <a:ext cx="10414000" cy="7937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rmAutofit/>
          </a:bodyPr>
          <a:lstStyle>
            <a:lvl1pPr marL="457200" lvl="0" indent="-2286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Helvetica Neue"/>
              <a:buNone/>
              <a:defRPr sz="27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914400" lvl="1" indent="-2286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Helvetica Neue"/>
              <a:buNone/>
              <a:defRPr sz="27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1371600" lvl="2" indent="-2286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Helvetica Neue"/>
              <a:buNone/>
              <a:defRPr sz="27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1828800" lvl="3" indent="-2286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Helvetica Neue"/>
              <a:buNone/>
              <a:defRPr sz="27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2286000" lvl="4" indent="-2286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Helvetica Neue"/>
              <a:buNone/>
              <a:defRPr sz="27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2743200" lvl="5" indent="-342900" algn="l">
              <a:lnSpc>
                <a:spcPct val="100000"/>
              </a:lnSpc>
              <a:spcBef>
                <a:spcPts val="2350"/>
              </a:spcBef>
              <a:spcAft>
                <a:spcPts val="0"/>
              </a:spcAft>
              <a:buClr>
                <a:srgbClr val="52575F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2350"/>
              </a:spcBef>
              <a:spcAft>
                <a:spcPts val="0"/>
              </a:spcAft>
              <a:buClr>
                <a:srgbClr val="52575F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2350"/>
              </a:spcBef>
              <a:spcAft>
                <a:spcPts val="0"/>
              </a:spcAft>
              <a:buClr>
                <a:srgbClr val="52575F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2350"/>
              </a:spcBef>
              <a:spcAft>
                <a:spcPts val="0"/>
              </a:spcAft>
              <a:buClr>
                <a:srgbClr val="52575F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01" name="Google Shape;101;p22"/>
          <p:cNvSpPr txBox="1">
            <a:spLocks noGrp="1"/>
          </p:cNvSpPr>
          <p:nvPr>
            <p:ph type="sldNum" idx="12"/>
          </p:nvPr>
        </p:nvSpPr>
        <p:spPr>
          <a:xfrm>
            <a:off x="5947754" y="6540500"/>
            <a:ext cx="290144" cy="2872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spAutoFit/>
          </a:bodyPr>
          <a:lstStyle>
            <a:lvl1pPr marL="0" lvl="0" indent="0" algn="ctr">
              <a:spcBef>
                <a:spcPts val="0"/>
              </a:spcBef>
              <a:buNone/>
              <a:defRPr sz="1200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marL="0" lvl="1" indent="0" algn="ctr">
              <a:spcBef>
                <a:spcPts val="0"/>
              </a:spcBef>
              <a:buNone/>
              <a:defRPr sz="1200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marL="0" lvl="2" indent="0" algn="ctr">
              <a:spcBef>
                <a:spcPts val="0"/>
              </a:spcBef>
              <a:buNone/>
              <a:defRPr sz="1200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marL="0" lvl="3" indent="0" algn="ctr">
              <a:spcBef>
                <a:spcPts val="0"/>
              </a:spcBef>
              <a:buNone/>
              <a:defRPr sz="1200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marL="0" lvl="4" indent="0" algn="ctr">
              <a:spcBef>
                <a:spcPts val="0"/>
              </a:spcBef>
              <a:buNone/>
              <a:defRPr sz="1200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marL="0" lvl="5" indent="0" algn="ctr">
              <a:spcBef>
                <a:spcPts val="0"/>
              </a:spcBef>
              <a:buNone/>
              <a:defRPr sz="1200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marL="0" lvl="6" indent="0" algn="ctr">
              <a:spcBef>
                <a:spcPts val="0"/>
              </a:spcBef>
              <a:buNone/>
              <a:defRPr sz="1200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marL="0" lvl="7" indent="0" algn="ctr">
              <a:spcBef>
                <a:spcPts val="0"/>
              </a:spcBef>
              <a:buNone/>
              <a:defRPr sz="1200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marL="0" lvl="8" indent="0" algn="ctr">
              <a:spcBef>
                <a:spcPts val="0"/>
              </a:spcBef>
              <a:buNone/>
              <a:defRPr sz="1200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 b="0" i="0" u="none" strike="noStrike" cap="none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23"/>
          <p:cNvSpPr txBox="1">
            <a:spLocks noGrp="1"/>
          </p:cNvSpPr>
          <p:nvPr>
            <p:ph type="body" idx="1"/>
          </p:nvPr>
        </p:nvSpPr>
        <p:spPr>
          <a:xfrm>
            <a:off x="603250" y="6134475"/>
            <a:ext cx="10985500" cy="3302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b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1650"/>
              <a:buFont typeface="Arial"/>
              <a:buNone/>
              <a:defRPr sz="1650">
                <a:latin typeface="Arial"/>
                <a:ea typeface="Arial"/>
                <a:cs typeface="Arial"/>
                <a:sym typeface="Arial"/>
              </a:defRPr>
            </a:lvl1pPr>
            <a:lvl2pPr marL="914400" lvl="1" indent="-342900" algn="l">
              <a:lnSpc>
                <a:spcPct val="100000"/>
              </a:lnSpc>
              <a:spcBef>
                <a:spcPts val="2350"/>
              </a:spcBef>
              <a:spcAft>
                <a:spcPts val="0"/>
              </a:spcAft>
              <a:buClr>
                <a:srgbClr val="52575F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00000"/>
              </a:lnSpc>
              <a:spcBef>
                <a:spcPts val="2350"/>
              </a:spcBef>
              <a:spcAft>
                <a:spcPts val="0"/>
              </a:spcAft>
              <a:buClr>
                <a:srgbClr val="52575F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2350"/>
              </a:spcBef>
              <a:spcAft>
                <a:spcPts val="0"/>
              </a:spcAft>
              <a:buClr>
                <a:srgbClr val="52575F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00000"/>
              </a:lnSpc>
              <a:spcBef>
                <a:spcPts val="2350"/>
              </a:spcBef>
              <a:spcAft>
                <a:spcPts val="0"/>
              </a:spcAft>
              <a:buClr>
                <a:srgbClr val="52575F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100000"/>
              </a:lnSpc>
              <a:spcBef>
                <a:spcPts val="2350"/>
              </a:spcBef>
              <a:spcAft>
                <a:spcPts val="0"/>
              </a:spcAft>
              <a:buClr>
                <a:srgbClr val="52575F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2350"/>
              </a:spcBef>
              <a:spcAft>
                <a:spcPts val="0"/>
              </a:spcAft>
              <a:buClr>
                <a:srgbClr val="52575F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2350"/>
              </a:spcBef>
              <a:spcAft>
                <a:spcPts val="0"/>
              </a:spcAft>
              <a:buClr>
                <a:srgbClr val="52575F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2350"/>
              </a:spcBef>
              <a:spcAft>
                <a:spcPts val="0"/>
              </a:spcAft>
              <a:buClr>
                <a:srgbClr val="52575F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04" name="Google Shape;104;p23"/>
          <p:cNvSpPr txBox="1">
            <a:spLocks noGrp="1"/>
          </p:cNvSpPr>
          <p:nvPr>
            <p:ph type="body" idx="2"/>
          </p:nvPr>
        </p:nvSpPr>
        <p:spPr>
          <a:xfrm>
            <a:off x="603250" y="3676650"/>
            <a:ext cx="10985500" cy="100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2750"/>
              <a:buFont typeface="Arial"/>
              <a:buNone/>
              <a:defRPr sz="2750"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2750"/>
              <a:buFont typeface="Arial"/>
              <a:buNone/>
              <a:defRPr sz="2750">
                <a:latin typeface="Arial"/>
                <a:ea typeface="Arial"/>
                <a:cs typeface="Arial"/>
                <a:sym typeface="Arial"/>
              </a:defRPr>
            </a:lvl2pPr>
            <a:lvl3pPr marL="137160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2750"/>
              <a:buFont typeface="Arial"/>
              <a:buNone/>
              <a:defRPr sz="2750">
                <a:latin typeface="Arial"/>
                <a:ea typeface="Arial"/>
                <a:cs typeface="Arial"/>
                <a:sym typeface="Arial"/>
              </a:defRPr>
            </a:lvl3pPr>
            <a:lvl4pPr marL="182880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2750"/>
              <a:buFont typeface="Arial"/>
              <a:buNone/>
              <a:defRPr sz="2750">
                <a:latin typeface="Arial"/>
                <a:ea typeface="Arial"/>
                <a:cs typeface="Arial"/>
                <a:sym typeface="Arial"/>
              </a:defRPr>
            </a:lvl4pPr>
            <a:lvl5pPr marL="228600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2750"/>
              <a:buFont typeface="Arial"/>
              <a:buNone/>
              <a:defRPr sz="2750">
                <a:latin typeface="Arial"/>
                <a:ea typeface="Arial"/>
                <a:cs typeface="Arial"/>
                <a:sym typeface="Arial"/>
              </a:defRPr>
            </a:lvl5pPr>
            <a:lvl6pPr marL="2743200" lvl="5" indent="-342900" algn="l">
              <a:lnSpc>
                <a:spcPct val="100000"/>
              </a:lnSpc>
              <a:spcBef>
                <a:spcPts val="2350"/>
              </a:spcBef>
              <a:spcAft>
                <a:spcPts val="0"/>
              </a:spcAft>
              <a:buClr>
                <a:srgbClr val="52575F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2350"/>
              </a:spcBef>
              <a:spcAft>
                <a:spcPts val="0"/>
              </a:spcAft>
              <a:buClr>
                <a:srgbClr val="52575F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2350"/>
              </a:spcBef>
              <a:spcAft>
                <a:spcPts val="0"/>
              </a:spcAft>
              <a:buClr>
                <a:srgbClr val="52575F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2350"/>
              </a:spcBef>
              <a:spcAft>
                <a:spcPts val="0"/>
              </a:spcAft>
              <a:buClr>
                <a:srgbClr val="52575F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05" name="Google Shape;105;p23"/>
          <p:cNvSpPr txBox="1">
            <a:spLocks noGrp="1"/>
          </p:cNvSpPr>
          <p:nvPr>
            <p:ph type="title"/>
          </p:nvPr>
        </p:nvSpPr>
        <p:spPr>
          <a:xfrm>
            <a:off x="603250" y="1308100"/>
            <a:ext cx="10985502" cy="232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6000"/>
              <a:buFont typeface="Arial"/>
              <a:buNone/>
              <a:defRPr sz="6000"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18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18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18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18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18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18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18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106" name="Google Shape;106;p23"/>
          <p:cNvSpPr txBox="1">
            <a:spLocks noGrp="1"/>
          </p:cNvSpPr>
          <p:nvPr>
            <p:ph type="sldNum" idx="12"/>
          </p:nvPr>
        </p:nvSpPr>
        <p:spPr>
          <a:xfrm>
            <a:off x="11720287" y="6187501"/>
            <a:ext cx="253274" cy="2564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b" anchorCtr="0">
            <a:spAutoFit/>
          </a:bodyPr>
          <a:lstStyle>
            <a:lvl1pPr marL="0" lvl="0" indent="0" algn="r">
              <a:spcBef>
                <a:spcPts val="0"/>
              </a:spcBef>
              <a:buNone/>
              <a:defRPr sz="1000">
                <a:latin typeface="Arial"/>
                <a:ea typeface="Arial"/>
                <a:cs typeface="Arial"/>
                <a:sym typeface="Arial"/>
              </a:defRPr>
            </a:lvl1pPr>
            <a:lvl2pPr marL="0" lvl="1" indent="0" algn="r">
              <a:spcBef>
                <a:spcPts val="0"/>
              </a:spcBef>
              <a:buNone/>
              <a:defRPr sz="1000">
                <a:latin typeface="Arial"/>
                <a:ea typeface="Arial"/>
                <a:cs typeface="Arial"/>
                <a:sym typeface="Arial"/>
              </a:defRPr>
            </a:lvl2pPr>
            <a:lvl3pPr marL="0" lvl="2" indent="0" algn="r">
              <a:spcBef>
                <a:spcPts val="0"/>
              </a:spcBef>
              <a:buNone/>
              <a:defRPr sz="1000">
                <a:latin typeface="Arial"/>
                <a:ea typeface="Arial"/>
                <a:cs typeface="Arial"/>
                <a:sym typeface="Arial"/>
              </a:defRPr>
            </a:lvl3pPr>
            <a:lvl4pPr marL="0" lvl="3" indent="0" algn="r">
              <a:spcBef>
                <a:spcPts val="0"/>
              </a:spcBef>
              <a:buNone/>
              <a:defRPr sz="1000">
                <a:latin typeface="Arial"/>
                <a:ea typeface="Arial"/>
                <a:cs typeface="Arial"/>
                <a:sym typeface="Arial"/>
              </a:defRPr>
            </a:lvl4pPr>
            <a:lvl5pPr marL="0" lvl="4" indent="0" algn="r">
              <a:spcBef>
                <a:spcPts val="0"/>
              </a:spcBef>
              <a:buNone/>
              <a:defRPr sz="1000">
                <a:latin typeface="Arial"/>
                <a:ea typeface="Arial"/>
                <a:cs typeface="Arial"/>
                <a:sym typeface="Arial"/>
              </a:defRPr>
            </a:lvl5pPr>
            <a:lvl6pPr marL="0" lvl="5" indent="0" algn="r">
              <a:spcBef>
                <a:spcPts val="0"/>
              </a:spcBef>
              <a:buNone/>
              <a:defRPr sz="1000">
                <a:latin typeface="Arial"/>
                <a:ea typeface="Arial"/>
                <a:cs typeface="Arial"/>
                <a:sym typeface="Arial"/>
              </a:defRPr>
            </a:lvl6pPr>
            <a:lvl7pPr marL="0" lvl="6" indent="0" algn="r">
              <a:spcBef>
                <a:spcPts val="0"/>
              </a:spcBef>
              <a:buNone/>
              <a:defRPr sz="1000">
                <a:latin typeface="Arial"/>
                <a:ea typeface="Arial"/>
                <a:cs typeface="Arial"/>
                <a:sym typeface="Arial"/>
              </a:defRPr>
            </a:lvl7pPr>
            <a:lvl8pPr marL="0" lvl="7" indent="0" algn="r">
              <a:spcBef>
                <a:spcPts val="0"/>
              </a:spcBef>
              <a:buNone/>
              <a:defRPr sz="1000">
                <a:latin typeface="Arial"/>
                <a:ea typeface="Arial"/>
                <a:cs typeface="Arial"/>
                <a:sym typeface="Arial"/>
              </a:defRPr>
            </a:lvl8pPr>
            <a:lvl9pPr marL="0" lvl="8" indent="0" algn="r">
              <a:spcBef>
                <a:spcPts val="0"/>
              </a:spcBef>
              <a:buNone/>
              <a:defRPr sz="1000"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&amp; Photo">
  <p:cSld name="Title &amp; Photo"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24"/>
          <p:cNvSpPr>
            <a:spLocks noGrp="1"/>
          </p:cNvSpPr>
          <p:nvPr>
            <p:ph type="pic" idx="2"/>
          </p:nvPr>
        </p:nvSpPr>
        <p:spPr>
          <a:xfrm>
            <a:off x="0" y="-2698750"/>
            <a:ext cx="13595350" cy="10196513"/>
          </a:xfrm>
          <a:prstGeom prst="rect">
            <a:avLst/>
          </a:prstGeom>
          <a:noFill/>
          <a:ln>
            <a:noFill/>
          </a:ln>
        </p:spPr>
      </p:sp>
      <p:sp>
        <p:nvSpPr>
          <p:cNvPr id="109" name="Google Shape;109;p24"/>
          <p:cNvSpPr txBox="1">
            <a:spLocks noGrp="1"/>
          </p:cNvSpPr>
          <p:nvPr>
            <p:ph type="body" idx="1"/>
          </p:nvPr>
        </p:nvSpPr>
        <p:spPr>
          <a:xfrm>
            <a:off x="603250" y="6134100"/>
            <a:ext cx="10985500" cy="33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b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1650"/>
              <a:buFont typeface="Arial"/>
              <a:buNone/>
              <a:defRPr sz="1650">
                <a:latin typeface="Arial"/>
                <a:ea typeface="Arial"/>
                <a:cs typeface="Arial"/>
                <a:sym typeface="Arial"/>
              </a:defRPr>
            </a:lvl1pPr>
            <a:lvl2pPr marL="914400" lvl="1" indent="-342900" algn="l">
              <a:lnSpc>
                <a:spcPct val="100000"/>
              </a:lnSpc>
              <a:spcBef>
                <a:spcPts val="2350"/>
              </a:spcBef>
              <a:spcAft>
                <a:spcPts val="0"/>
              </a:spcAft>
              <a:buClr>
                <a:srgbClr val="52575F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00000"/>
              </a:lnSpc>
              <a:spcBef>
                <a:spcPts val="2350"/>
              </a:spcBef>
              <a:spcAft>
                <a:spcPts val="0"/>
              </a:spcAft>
              <a:buClr>
                <a:srgbClr val="52575F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2350"/>
              </a:spcBef>
              <a:spcAft>
                <a:spcPts val="0"/>
              </a:spcAft>
              <a:buClr>
                <a:srgbClr val="52575F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00000"/>
              </a:lnSpc>
              <a:spcBef>
                <a:spcPts val="2350"/>
              </a:spcBef>
              <a:spcAft>
                <a:spcPts val="0"/>
              </a:spcAft>
              <a:buClr>
                <a:srgbClr val="52575F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100000"/>
              </a:lnSpc>
              <a:spcBef>
                <a:spcPts val="2350"/>
              </a:spcBef>
              <a:spcAft>
                <a:spcPts val="0"/>
              </a:spcAft>
              <a:buClr>
                <a:srgbClr val="52575F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2350"/>
              </a:spcBef>
              <a:spcAft>
                <a:spcPts val="0"/>
              </a:spcAft>
              <a:buClr>
                <a:srgbClr val="52575F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2350"/>
              </a:spcBef>
              <a:spcAft>
                <a:spcPts val="0"/>
              </a:spcAft>
              <a:buClr>
                <a:srgbClr val="52575F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2350"/>
              </a:spcBef>
              <a:spcAft>
                <a:spcPts val="0"/>
              </a:spcAft>
              <a:buClr>
                <a:srgbClr val="52575F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0" name="Google Shape;110;p24"/>
          <p:cNvSpPr txBox="1">
            <a:spLocks noGrp="1"/>
          </p:cNvSpPr>
          <p:nvPr>
            <p:ph type="body" idx="3"/>
          </p:nvPr>
        </p:nvSpPr>
        <p:spPr>
          <a:xfrm>
            <a:off x="603250" y="3676650"/>
            <a:ext cx="10985500" cy="100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2750"/>
              <a:buFont typeface="Arial"/>
              <a:buNone/>
              <a:defRPr sz="2750"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2750"/>
              <a:buFont typeface="Arial"/>
              <a:buNone/>
              <a:defRPr sz="2750">
                <a:latin typeface="Arial"/>
                <a:ea typeface="Arial"/>
                <a:cs typeface="Arial"/>
                <a:sym typeface="Arial"/>
              </a:defRPr>
            </a:lvl2pPr>
            <a:lvl3pPr marL="137160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2750"/>
              <a:buFont typeface="Arial"/>
              <a:buNone/>
              <a:defRPr sz="2750">
                <a:latin typeface="Arial"/>
                <a:ea typeface="Arial"/>
                <a:cs typeface="Arial"/>
                <a:sym typeface="Arial"/>
              </a:defRPr>
            </a:lvl3pPr>
            <a:lvl4pPr marL="182880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2750"/>
              <a:buFont typeface="Arial"/>
              <a:buNone/>
              <a:defRPr sz="2750">
                <a:latin typeface="Arial"/>
                <a:ea typeface="Arial"/>
                <a:cs typeface="Arial"/>
                <a:sym typeface="Arial"/>
              </a:defRPr>
            </a:lvl4pPr>
            <a:lvl5pPr marL="228600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2750"/>
              <a:buFont typeface="Arial"/>
              <a:buNone/>
              <a:defRPr sz="2750">
                <a:latin typeface="Arial"/>
                <a:ea typeface="Arial"/>
                <a:cs typeface="Arial"/>
                <a:sym typeface="Arial"/>
              </a:defRPr>
            </a:lvl5pPr>
            <a:lvl6pPr marL="2743200" lvl="5" indent="-342900" algn="l">
              <a:lnSpc>
                <a:spcPct val="100000"/>
              </a:lnSpc>
              <a:spcBef>
                <a:spcPts val="2350"/>
              </a:spcBef>
              <a:spcAft>
                <a:spcPts val="0"/>
              </a:spcAft>
              <a:buClr>
                <a:srgbClr val="52575F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2350"/>
              </a:spcBef>
              <a:spcAft>
                <a:spcPts val="0"/>
              </a:spcAft>
              <a:buClr>
                <a:srgbClr val="52575F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2350"/>
              </a:spcBef>
              <a:spcAft>
                <a:spcPts val="0"/>
              </a:spcAft>
              <a:buClr>
                <a:srgbClr val="52575F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2350"/>
              </a:spcBef>
              <a:spcAft>
                <a:spcPts val="0"/>
              </a:spcAft>
              <a:buClr>
                <a:srgbClr val="52575F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1" name="Google Shape;111;p24"/>
          <p:cNvSpPr txBox="1">
            <a:spLocks noGrp="1"/>
          </p:cNvSpPr>
          <p:nvPr>
            <p:ph type="title"/>
          </p:nvPr>
        </p:nvSpPr>
        <p:spPr>
          <a:xfrm>
            <a:off x="603250" y="1308100"/>
            <a:ext cx="10985502" cy="232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6000"/>
              <a:buFont typeface="Arial"/>
              <a:buNone/>
              <a:defRPr sz="6000"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18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18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18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18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18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18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18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112" name="Google Shape;112;p24"/>
          <p:cNvSpPr txBox="1">
            <a:spLocks noGrp="1"/>
          </p:cNvSpPr>
          <p:nvPr>
            <p:ph type="sldNum" idx="12"/>
          </p:nvPr>
        </p:nvSpPr>
        <p:spPr>
          <a:xfrm>
            <a:off x="11720287" y="6187501"/>
            <a:ext cx="253274" cy="2564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b" anchorCtr="0">
            <a:spAutoFit/>
          </a:bodyPr>
          <a:lstStyle>
            <a:lvl1pPr marL="0" lvl="0" indent="0" algn="r">
              <a:spcBef>
                <a:spcPts val="0"/>
              </a:spcBef>
              <a:buNone/>
              <a:defRPr sz="1000">
                <a:latin typeface="Arial"/>
                <a:ea typeface="Arial"/>
                <a:cs typeface="Arial"/>
                <a:sym typeface="Arial"/>
              </a:defRPr>
            </a:lvl1pPr>
            <a:lvl2pPr marL="0" lvl="1" indent="0" algn="r">
              <a:spcBef>
                <a:spcPts val="0"/>
              </a:spcBef>
              <a:buNone/>
              <a:defRPr sz="1000">
                <a:latin typeface="Arial"/>
                <a:ea typeface="Arial"/>
                <a:cs typeface="Arial"/>
                <a:sym typeface="Arial"/>
              </a:defRPr>
            </a:lvl2pPr>
            <a:lvl3pPr marL="0" lvl="2" indent="0" algn="r">
              <a:spcBef>
                <a:spcPts val="0"/>
              </a:spcBef>
              <a:buNone/>
              <a:defRPr sz="1000">
                <a:latin typeface="Arial"/>
                <a:ea typeface="Arial"/>
                <a:cs typeface="Arial"/>
                <a:sym typeface="Arial"/>
              </a:defRPr>
            </a:lvl3pPr>
            <a:lvl4pPr marL="0" lvl="3" indent="0" algn="r">
              <a:spcBef>
                <a:spcPts val="0"/>
              </a:spcBef>
              <a:buNone/>
              <a:defRPr sz="1000">
                <a:latin typeface="Arial"/>
                <a:ea typeface="Arial"/>
                <a:cs typeface="Arial"/>
                <a:sym typeface="Arial"/>
              </a:defRPr>
            </a:lvl4pPr>
            <a:lvl5pPr marL="0" lvl="4" indent="0" algn="r">
              <a:spcBef>
                <a:spcPts val="0"/>
              </a:spcBef>
              <a:buNone/>
              <a:defRPr sz="1000">
                <a:latin typeface="Arial"/>
                <a:ea typeface="Arial"/>
                <a:cs typeface="Arial"/>
                <a:sym typeface="Arial"/>
              </a:defRPr>
            </a:lvl5pPr>
            <a:lvl6pPr marL="0" lvl="5" indent="0" algn="r">
              <a:spcBef>
                <a:spcPts val="0"/>
              </a:spcBef>
              <a:buNone/>
              <a:defRPr sz="1000">
                <a:latin typeface="Arial"/>
                <a:ea typeface="Arial"/>
                <a:cs typeface="Arial"/>
                <a:sym typeface="Arial"/>
              </a:defRPr>
            </a:lvl6pPr>
            <a:lvl7pPr marL="0" lvl="6" indent="0" algn="r">
              <a:spcBef>
                <a:spcPts val="0"/>
              </a:spcBef>
              <a:buNone/>
              <a:defRPr sz="1000">
                <a:latin typeface="Arial"/>
                <a:ea typeface="Arial"/>
                <a:cs typeface="Arial"/>
                <a:sym typeface="Arial"/>
              </a:defRPr>
            </a:lvl7pPr>
            <a:lvl8pPr marL="0" lvl="7" indent="0" algn="r">
              <a:spcBef>
                <a:spcPts val="0"/>
              </a:spcBef>
              <a:buNone/>
              <a:defRPr sz="1000">
                <a:latin typeface="Arial"/>
                <a:ea typeface="Arial"/>
                <a:cs typeface="Arial"/>
                <a:sym typeface="Arial"/>
              </a:defRPr>
            </a:lvl8pPr>
            <a:lvl9pPr marL="0" lvl="8" indent="0" algn="r">
              <a:spcBef>
                <a:spcPts val="0"/>
              </a:spcBef>
              <a:buNone/>
              <a:defRPr sz="1000"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&amp; Photo Alt">
  <p:cSld name="Title &amp; Photo Alt"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25"/>
          <p:cNvSpPr>
            <a:spLocks noGrp="1"/>
          </p:cNvSpPr>
          <p:nvPr>
            <p:ph type="pic" idx="2"/>
          </p:nvPr>
        </p:nvSpPr>
        <p:spPr>
          <a:xfrm>
            <a:off x="5784850" y="0"/>
            <a:ext cx="6858000" cy="6858000"/>
          </a:xfrm>
          <a:prstGeom prst="rect">
            <a:avLst/>
          </a:prstGeom>
          <a:noFill/>
          <a:ln>
            <a:noFill/>
          </a:ln>
        </p:spPr>
      </p:sp>
      <p:sp>
        <p:nvSpPr>
          <p:cNvPr id="115" name="Google Shape;115;p25"/>
          <p:cNvSpPr txBox="1">
            <a:spLocks noGrp="1"/>
          </p:cNvSpPr>
          <p:nvPr>
            <p:ph type="title"/>
          </p:nvPr>
        </p:nvSpPr>
        <p:spPr>
          <a:xfrm>
            <a:off x="603250" y="666750"/>
            <a:ext cx="4889500" cy="29411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18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18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18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18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18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18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18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18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116" name="Google Shape;116;p25"/>
          <p:cNvSpPr txBox="1">
            <a:spLocks noGrp="1"/>
          </p:cNvSpPr>
          <p:nvPr>
            <p:ph type="body" idx="1"/>
          </p:nvPr>
        </p:nvSpPr>
        <p:spPr>
          <a:xfrm>
            <a:off x="603250" y="3575050"/>
            <a:ext cx="4889500" cy="2692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2750"/>
              <a:buFont typeface="Arial"/>
              <a:buNone/>
              <a:defRPr sz="2750"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2750"/>
              <a:buFont typeface="Arial"/>
              <a:buNone/>
              <a:defRPr sz="2750">
                <a:latin typeface="Arial"/>
                <a:ea typeface="Arial"/>
                <a:cs typeface="Arial"/>
                <a:sym typeface="Arial"/>
              </a:defRPr>
            </a:lvl2pPr>
            <a:lvl3pPr marL="137160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2750"/>
              <a:buFont typeface="Arial"/>
              <a:buNone/>
              <a:defRPr sz="2750">
                <a:latin typeface="Arial"/>
                <a:ea typeface="Arial"/>
                <a:cs typeface="Arial"/>
                <a:sym typeface="Arial"/>
              </a:defRPr>
            </a:lvl3pPr>
            <a:lvl4pPr marL="182880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2750"/>
              <a:buFont typeface="Arial"/>
              <a:buNone/>
              <a:defRPr sz="2750">
                <a:latin typeface="Arial"/>
                <a:ea typeface="Arial"/>
                <a:cs typeface="Arial"/>
                <a:sym typeface="Arial"/>
              </a:defRPr>
            </a:lvl4pPr>
            <a:lvl5pPr marL="228600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2750"/>
              <a:buFont typeface="Arial"/>
              <a:buNone/>
              <a:defRPr sz="2750">
                <a:latin typeface="Arial"/>
                <a:ea typeface="Arial"/>
                <a:cs typeface="Arial"/>
                <a:sym typeface="Arial"/>
              </a:defRPr>
            </a:lvl5pPr>
            <a:lvl6pPr marL="2743200" lvl="5" indent="-342900" algn="l">
              <a:lnSpc>
                <a:spcPct val="100000"/>
              </a:lnSpc>
              <a:spcBef>
                <a:spcPts val="2350"/>
              </a:spcBef>
              <a:spcAft>
                <a:spcPts val="0"/>
              </a:spcAft>
              <a:buClr>
                <a:srgbClr val="52575F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2350"/>
              </a:spcBef>
              <a:spcAft>
                <a:spcPts val="0"/>
              </a:spcAft>
              <a:buClr>
                <a:srgbClr val="52575F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2350"/>
              </a:spcBef>
              <a:spcAft>
                <a:spcPts val="0"/>
              </a:spcAft>
              <a:buClr>
                <a:srgbClr val="52575F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2350"/>
              </a:spcBef>
              <a:spcAft>
                <a:spcPts val="0"/>
              </a:spcAft>
              <a:buClr>
                <a:srgbClr val="52575F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7" name="Google Shape;117;p25"/>
          <p:cNvSpPr txBox="1">
            <a:spLocks noGrp="1"/>
          </p:cNvSpPr>
          <p:nvPr>
            <p:ph type="sldNum" idx="12"/>
          </p:nvPr>
        </p:nvSpPr>
        <p:spPr>
          <a:xfrm>
            <a:off x="11720287" y="6187501"/>
            <a:ext cx="253274" cy="2564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b" anchorCtr="0">
            <a:spAutoFit/>
          </a:bodyPr>
          <a:lstStyle>
            <a:lvl1pPr marL="0" lvl="0" indent="0" algn="r">
              <a:spcBef>
                <a:spcPts val="0"/>
              </a:spcBef>
              <a:buNone/>
              <a:defRPr sz="1000">
                <a:latin typeface="Arial"/>
                <a:ea typeface="Arial"/>
                <a:cs typeface="Arial"/>
                <a:sym typeface="Arial"/>
              </a:defRPr>
            </a:lvl1pPr>
            <a:lvl2pPr marL="0" lvl="1" indent="0" algn="r">
              <a:spcBef>
                <a:spcPts val="0"/>
              </a:spcBef>
              <a:buNone/>
              <a:defRPr sz="1000">
                <a:latin typeface="Arial"/>
                <a:ea typeface="Arial"/>
                <a:cs typeface="Arial"/>
                <a:sym typeface="Arial"/>
              </a:defRPr>
            </a:lvl2pPr>
            <a:lvl3pPr marL="0" lvl="2" indent="0" algn="r">
              <a:spcBef>
                <a:spcPts val="0"/>
              </a:spcBef>
              <a:buNone/>
              <a:defRPr sz="1000">
                <a:latin typeface="Arial"/>
                <a:ea typeface="Arial"/>
                <a:cs typeface="Arial"/>
                <a:sym typeface="Arial"/>
              </a:defRPr>
            </a:lvl3pPr>
            <a:lvl4pPr marL="0" lvl="3" indent="0" algn="r">
              <a:spcBef>
                <a:spcPts val="0"/>
              </a:spcBef>
              <a:buNone/>
              <a:defRPr sz="1000">
                <a:latin typeface="Arial"/>
                <a:ea typeface="Arial"/>
                <a:cs typeface="Arial"/>
                <a:sym typeface="Arial"/>
              </a:defRPr>
            </a:lvl4pPr>
            <a:lvl5pPr marL="0" lvl="4" indent="0" algn="r">
              <a:spcBef>
                <a:spcPts val="0"/>
              </a:spcBef>
              <a:buNone/>
              <a:defRPr sz="1000">
                <a:latin typeface="Arial"/>
                <a:ea typeface="Arial"/>
                <a:cs typeface="Arial"/>
                <a:sym typeface="Arial"/>
              </a:defRPr>
            </a:lvl5pPr>
            <a:lvl6pPr marL="0" lvl="5" indent="0" algn="r">
              <a:spcBef>
                <a:spcPts val="0"/>
              </a:spcBef>
              <a:buNone/>
              <a:defRPr sz="1000">
                <a:latin typeface="Arial"/>
                <a:ea typeface="Arial"/>
                <a:cs typeface="Arial"/>
                <a:sym typeface="Arial"/>
              </a:defRPr>
            </a:lvl6pPr>
            <a:lvl7pPr marL="0" lvl="6" indent="0" algn="r">
              <a:spcBef>
                <a:spcPts val="0"/>
              </a:spcBef>
              <a:buNone/>
              <a:defRPr sz="1000">
                <a:latin typeface="Arial"/>
                <a:ea typeface="Arial"/>
                <a:cs typeface="Arial"/>
                <a:sym typeface="Arial"/>
              </a:defRPr>
            </a:lvl7pPr>
            <a:lvl8pPr marL="0" lvl="7" indent="0" algn="r">
              <a:spcBef>
                <a:spcPts val="0"/>
              </a:spcBef>
              <a:buNone/>
              <a:defRPr sz="1000">
                <a:latin typeface="Arial"/>
                <a:ea typeface="Arial"/>
                <a:cs typeface="Arial"/>
                <a:sym typeface="Arial"/>
              </a:defRPr>
            </a:lvl8pPr>
            <a:lvl9pPr marL="0" lvl="8" indent="0" algn="r">
              <a:spcBef>
                <a:spcPts val="0"/>
              </a:spcBef>
              <a:buNone/>
              <a:defRPr sz="1000"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&amp; Bullets">
  <p:cSld name="Title &amp; Bullets"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26"/>
          <p:cNvSpPr txBox="1">
            <a:spLocks noGrp="1"/>
          </p:cNvSpPr>
          <p:nvPr>
            <p:ph type="body" idx="1"/>
          </p:nvPr>
        </p:nvSpPr>
        <p:spPr>
          <a:xfrm>
            <a:off x="603250" y="1162050"/>
            <a:ext cx="10985500" cy="501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2750"/>
              <a:buFont typeface="Arial"/>
              <a:buNone/>
              <a:defRPr sz="2750">
                <a:latin typeface="Arial"/>
                <a:ea typeface="Arial"/>
                <a:cs typeface="Arial"/>
                <a:sym typeface="Arial"/>
              </a:defRPr>
            </a:lvl1pPr>
            <a:lvl2pPr marL="914400" lvl="1" indent="-342900" algn="l">
              <a:lnSpc>
                <a:spcPct val="100000"/>
              </a:lnSpc>
              <a:spcBef>
                <a:spcPts val="2350"/>
              </a:spcBef>
              <a:spcAft>
                <a:spcPts val="0"/>
              </a:spcAft>
              <a:buClr>
                <a:srgbClr val="52575F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00000"/>
              </a:lnSpc>
              <a:spcBef>
                <a:spcPts val="2350"/>
              </a:spcBef>
              <a:spcAft>
                <a:spcPts val="0"/>
              </a:spcAft>
              <a:buClr>
                <a:srgbClr val="52575F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2350"/>
              </a:spcBef>
              <a:spcAft>
                <a:spcPts val="0"/>
              </a:spcAft>
              <a:buClr>
                <a:srgbClr val="52575F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00000"/>
              </a:lnSpc>
              <a:spcBef>
                <a:spcPts val="2350"/>
              </a:spcBef>
              <a:spcAft>
                <a:spcPts val="0"/>
              </a:spcAft>
              <a:buClr>
                <a:srgbClr val="52575F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100000"/>
              </a:lnSpc>
              <a:spcBef>
                <a:spcPts val="2350"/>
              </a:spcBef>
              <a:spcAft>
                <a:spcPts val="0"/>
              </a:spcAft>
              <a:buClr>
                <a:srgbClr val="52575F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2350"/>
              </a:spcBef>
              <a:spcAft>
                <a:spcPts val="0"/>
              </a:spcAft>
              <a:buClr>
                <a:srgbClr val="52575F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2350"/>
              </a:spcBef>
              <a:spcAft>
                <a:spcPts val="0"/>
              </a:spcAft>
              <a:buClr>
                <a:srgbClr val="52575F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2350"/>
              </a:spcBef>
              <a:spcAft>
                <a:spcPts val="0"/>
              </a:spcAft>
              <a:buClr>
                <a:srgbClr val="52575F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0" name="Google Shape;120;p26"/>
          <p:cNvSpPr txBox="1">
            <a:spLocks noGrp="1"/>
          </p:cNvSpPr>
          <p:nvPr>
            <p:ph type="title"/>
          </p:nvPr>
        </p:nvSpPr>
        <p:spPr>
          <a:xfrm>
            <a:off x="603250" y="317500"/>
            <a:ext cx="10985500" cy="8445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18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18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18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18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18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18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18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18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121" name="Google Shape;121;p26"/>
          <p:cNvSpPr txBox="1">
            <a:spLocks noGrp="1"/>
          </p:cNvSpPr>
          <p:nvPr>
            <p:ph type="body" idx="2"/>
          </p:nvPr>
        </p:nvSpPr>
        <p:spPr>
          <a:xfrm>
            <a:off x="603250" y="2124252"/>
            <a:ext cx="10985500" cy="41280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rmAutofit/>
          </a:bodyPr>
          <a:lstStyle>
            <a:lvl1pPr marL="457200" lvl="0" indent="-342900" algn="l">
              <a:lnSpc>
                <a:spcPct val="100000"/>
              </a:lnSpc>
              <a:spcBef>
                <a:spcPts val="2350"/>
              </a:spcBef>
              <a:spcAft>
                <a:spcPts val="0"/>
              </a:spcAft>
              <a:buClr>
                <a:srgbClr val="52575F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2350"/>
              </a:spcBef>
              <a:spcAft>
                <a:spcPts val="0"/>
              </a:spcAft>
              <a:buClr>
                <a:srgbClr val="52575F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00000"/>
              </a:lnSpc>
              <a:spcBef>
                <a:spcPts val="2350"/>
              </a:spcBef>
              <a:spcAft>
                <a:spcPts val="0"/>
              </a:spcAft>
              <a:buClr>
                <a:srgbClr val="52575F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2350"/>
              </a:spcBef>
              <a:spcAft>
                <a:spcPts val="0"/>
              </a:spcAft>
              <a:buClr>
                <a:srgbClr val="52575F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00000"/>
              </a:lnSpc>
              <a:spcBef>
                <a:spcPts val="2350"/>
              </a:spcBef>
              <a:spcAft>
                <a:spcPts val="0"/>
              </a:spcAft>
              <a:buClr>
                <a:srgbClr val="52575F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100000"/>
              </a:lnSpc>
              <a:spcBef>
                <a:spcPts val="2350"/>
              </a:spcBef>
              <a:spcAft>
                <a:spcPts val="0"/>
              </a:spcAft>
              <a:buClr>
                <a:srgbClr val="52575F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2350"/>
              </a:spcBef>
              <a:spcAft>
                <a:spcPts val="0"/>
              </a:spcAft>
              <a:buClr>
                <a:srgbClr val="52575F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2350"/>
              </a:spcBef>
              <a:spcAft>
                <a:spcPts val="0"/>
              </a:spcAft>
              <a:buClr>
                <a:srgbClr val="52575F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2350"/>
              </a:spcBef>
              <a:spcAft>
                <a:spcPts val="0"/>
              </a:spcAft>
              <a:buClr>
                <a:srgbClr val="52575F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2" name="Google Shape;122;p26"/>
          <p:cNvSpPr txBox="1">
            <a:spLocks noGrp="1"/>
          </p:cNvSpPr>
          <p:nvPr>
            <p:ph type="sldNum" idx="12"/>
          </p:nvPr>
        </p:nvSpPr>
        <p:spPr>
          <a:xfrm>
            <a:off x="11720287" y="6187501"/>
            <a:ext cx="253274" cy="2564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b" anchorCtr="0">
            <a:spAutoFit/>
          </a:bodyPr>
          <a:lstStyle>
            <a:lvl1pPr marL="0" lvl="0" indent="0" algn="r">
              <a:spcBef>
                <a:spcPts val="0"/>
              </a:spcBef>
              <a:buNone/>
              <a:defRPr sz="1000">
                <a:latin typeface="Arial"/>
                <a:ea typeface="Arial"/>
                <a:cs typeface="Arial"/>
                <a:sym typeface="Arial"/>
              </a:defRPr>
            </a:lvl1pPr>
            <a:lvl2pPr marL="0" lvl="1" indent="0" algn="r">
              <a:spcBef>
                <a:spcPts val="0"/>
              </a:spcBef>
              <a:buNone/>
              <a:defRPr sz="1000">
                <a:latin typeface="Arial"/>
                <a:ea typeface="Arial"/>
                <a:cs typeface="Arial"/>
                <a:sym typeface="Arial"/>
              </a:defRPr>
            </a:lvl2pPr>
            <a:lvl3pPr marL="0" lvl="2" indent="0" algn="r">
              <a:spcBef>
                <a:spcPts val="0"/>
              </a:spcBef>
              <a:buNone/>
              <a:defRPr sz="1000">
                <a:latin typeface="Arial"/>
                <a:ea typeface="Arial"/>
                <a:cs typeface="Arial"/>
                <a:sym typeface="Arial"/>
              </a:defRPr>
            </a:lvl3pPr>
            <a:lvl4pPr marL="0" lvl="3" indent="0" algn="r">
              <a:spcBef>
                <a:spcPts val="0"/>
              </a:spcBef>
              <a:buNone/>
              <a:defRPr sz="1000">
                <a:latin typeface="Arial"/>
                <a:ea typeface="Arial"/>
                <a:cs typeface="Arial"/>
                <a:sym typeface="Arial"/>
              </a:defRPr>
            </a:lvl4pPr>
            <a:lvl5pPr marL="0" lvl="4" indent="0" algn="r">
              <a:spcBef>
                <a:spcPts val="0"/>
              </a:spcBef>
              <a:buNone/>
              <a:defRPr sz="1000">
                <a:latin typeface="Arial"/>
                <a:ea typeface="Arial"/>
                <a:cs typeface="Arial"/>
                <a:sym typeface="Arial"/>
              </a:defRPr>
            </a:lvl5pPr>
            <a:lvl6pPr marL="0" lvl="5" indent="0" algn="r">
              <a:spcBef>
                <a:spcPts val="0"/>
              </a:spcBef>
              <a:buNone/>
              <a:defRPr sz="1000">
                <a:latin typeface="Arial"/>
                <a:ea typeface="Arial"/>
                <a:cs typeface="Arial"/>
                <a:sym typeface="Arial"/>
              </a:defRPr>
            </a:lvl6pPr>
            <a:lvl7pPr marL="0" lvl="6" indent="0" algn="r">
              <a:spcBef>
                <a:spcPts val="0"/>
              </a:spcBef>
              <a:buNone/>
              <a:defRPr sz="1000">
                <a:latin typeface="Arial"/>
                <a:ea typeface="Arial"/>
                <a:cs typeface="Arial"/>
                <a:sym typeface="Arial"/>
              </a:defRPr>
            </a:lvl7pPr>
            <a:lvl8pPr marL="0" lvl="7" indent="0" algn="r">
              <a:spcBef>
                <a:spcPts val="0"/>
              </a:spcBef>
              <a:buNone/>
              <a:defRPr sz="1000">
                <a:latin typeface="Arial"/>
                <a:ea typeface="Arial"/>
                <a:cs typeface="Arial"/>
                <a:sym typeface="Arial"/>
              </a:defRPr>
            </a:lvl8pPr>
            <a:lvl9pPr marL="0" lvl="8" indent="0" algn="r">
              <a:spcBef>
                <a:spcPts val="0"/>
              </a:spcBef>
              <a:buNone/>
              <a:defRPr sz="1000"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ullets">
  <p:cSld name="Bullets"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27"/>
          <p:cNvSpPr txBox="1">
            <a:spLocks noGrp="1"/>
          </p:cNvSpPr>
          <p:nvPr>
            <p:ph type="body" idx="1"/>
          </p:nvPr>
        </p:nvSpPr>
        <p:spPr>
          <a:xfrm>
            <a:off x="603250" y="2124252"/>
            <a:ext cx="10985500" cy="41280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rmAutofit/>
          </a:bodyPr>
          <a:lstStyle>
            <a:lvl1pPr marL="457200" lvl="0" indent="-342900" algn="l">
              <a:lnSpc>
                <a:spcPct val="100000"/>
              </a:lnSpc>
              <a:spcBef>
                <a:spcPts val="2350"/>
              </a:spcBef>
              <a:spcAft>
                <a:spcPts val="0"/>
              </a:spcAft>
              <a:buClr>
                <a:srgbClr val="52575F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2350"/>
              </a:spcBef>
              <a:spcAft>
                <a:spcPts val="0"/>
              </a:spcAft>
              <a:buClr>
                <a:srgbClr val="52575F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00000"/>
              </a:lnSpc>
              <a:spcBef>
                <a:spcPts val="2350"/>
              </a:spcBef>
              <a:spcAft>
                <a:spcPts val="0"/>
              </a:spcAft>
              <a:buClr>
                <a:srgbClr val="52575F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2350"/>
              </a:spcBef>
              <a:spcAft>
                <a:spcPts val="0"/>
              </a:spcAft>
              <a:buClr>
                <a:srgbClr val="52575F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00000"/>
              </a:lnSpc>
              <a:spcBef>
                <a:spcPts val="2350"/>
              </a:spcBef>
              <a:spcAft>
                <a:spcPts val="0"/>
              </a:spcAft>
              <a:buClr>
                <a:srgbClr val="52575F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100000"/>
              </a:lnSpc>
              <a:spcBef>
                <a:spcPts val="2350"/>
              </a:spcBef>
              <a:spcAft>
                <a:spcPts val="0"/>
              </a:spcAft>
              <a:buClr>
                <a:srgbClr val="52575F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2350"/>
              </a:spcBef>
              <a:spcAft>
                <a:spcPts val="0"/>
              </a:spcAft>
              <a:buClr>
                <a:srgbClr val="52575F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2350"/>
              </a:spcBef>
              <a:spcAft>
                <a:spcPts val="0"/>
              </a:spcAft>
              <a:buClr>
                <a:srgbClr val="52575F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2350"/>
              </a:spcBef>
              <a:spcAft>
                <a:spcPts val="0"/>
              </a:spcAft>
              <a:buClr>
                <a:srgbClr val="52575F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5" name="Google Shape;125;p27"/>
          <p:cNvSpPr txBox="1">
            <a:spLocks noGrp="1"/>
          </p:cNvSpPr>
          <p:nvPr>
            <p:ph type="sldNum" idx="12"/>
          </p:nvPr>
        </p:nvSpPr>
        <p:spPr>
          <a:xfrm>
            <a:off x="11720287" y="6187501"/>
            <a:ext cx="253274" cy="2564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b" anchorCtr="0">
            <a:spAutoFit/>
          </a:bodyPr>
          <a:lstStyle>
            <a:lvl1pPr marL="0" lvl="0" indent="0" algn="r">
              <a:spcBef>
                <a:spcPts val="0"/>
              </a:spcBef>
              <a:buNone/>
              <a:defRPr sz="1000">
                <a:latin typeface="Arial"/>
                <a:ea typeface="Arial"/>
                <a:cs typeface="Arial"/>
                <a:sym typeface="Arial"/>
              </a:defRPr>
            </a:lvl1pPr>
            <a:lvl2pPr marL="0" lvl="1" indent="0" algn="r">
              <a:spcBef>
                <a:spcPts val="0"/>
              </a:spcBef>
              <a:buNone/>
              <a:defRPr sz="1000">
                <a:latin typeface="Arial"/>
                <a:ea typeface="Arial"/>
                <a:cs typeface="Arial"/>
                <a:sym typeface="Arial"/>
              </a:defRPr>
            </a:lvl2pPr>
            <a:lvl3pPr marL="0" lvl="2" indent="0" algn="r">
              <a:spcBef>
                <a:spcPts val="0"/>
              </a:spcBef>
              <a:buNone/>
              <a:defRPr sz="1000">
                <a:latin typeface="Arial"/>
                <a:ea typeface="Arial"/>
                <a:cs typeface="Arial"/>
                <a:sym typeface="Arial"/>
              </a:defRPr>
            </a:lvl3pPr>
            <a:lvl4pPr marL="0" lvl="3" indent="0" algn="r">
              <a:spcBef>
                <a:spcPts val="0"/>
              </a:spcBef>
              <a:buNone/>
              <a:defRPr sz="1000">
                <a:latin typeface="Arial"/>
                <a:ea typeface="Arial"/>
                <a:cs typeface="Arial"/>
                <a:sym typeface="Arial"/>
              </a:defRPr>
            </a:lvl4pPr>
            <a:lvl5pPr marL="0" lvl="4" indent="0" algn="r">
              <a:spcBef>
                <a:spcPts val="0"/>
              </a:spcBef>
              <a:buNone/>
              <a:defRPr sz="1000">
                <a:latin typeface="Arial"/>
                <a:ea typeface="Arial"/>
                <a:cs typeface="Arial"/>
                <a:sym typeface="Arial"/>
              </a:defRPr>
            </a:lvl5pPr>
            <a:lvl6pPr marL="0" lvl="5" indent="0" algn="r">
              <a:spcBef>
                <a:spcPts val="0"/>
              </a:spcBef>
              <a:buNone/>
              <a:defRPr sz="1000">
                <a:latin typeface="Arial"/>
                <a:ea typeface="Arial"/>
                <a:cs typeface="Arial"/>
                <a:sym typeface="Arial"/>
              </a:defRPr>
            </a:lvl6pPr>
            <a:lvl7pPr marL="0" lvl="6" indent="0" algn="r">
              <a:spcBef>
                <a:spcPts val="0"/>
              </a:spcBef>
              <a:buNone/>
              <a:defRPr sz="1000">
                <a:latin typeface="Arial"/>
                <a:ea typeface="Arial"/>
                <a:cs typeface="Arial"/>
                <a:sym typeface="Arial"/>
              </a:defRPr>
            </a:lvl7pPr>
            <a:lvl8pPr marL="0" lvl="7" indent="0" algn="r">
              <a:spcBef>
                <a:spcPts val="0"/>
              </a:spcBef>
              <a:buNone/>
              <a:defRPr sz="1000">
                <a:latin typeface="Arial"/>
                <a:ea typeface="Arial"/>
                <a:cs typeface="Arial"/>
                <a:sym typeface="Arial"/>
              </a:defRPr>
            </a:lvl8pPr>
            <a:lvl9pPr marL="0" lvl="8" indent="0" algn="r">
              <a:spcBef>
                <a:spcPts val="0"/>
              </a:spcBef>
              <a:buNone/>
              <a:defRPr sz="1000"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Bullets &amp; Photo">
  <p:cSld name="Title, Bullets &amp; Photo"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28"/>
          <p:cNvSpPr>
            <a:spLocks noGrp="1"/>
          </p:cNvSpPr>
          <p:nvPr>
            <p:ph type="pic" idx="2"/>
          </p:nvPr>
        </p:nvSpPr>
        <p:spPr>
          <a:xfrm>
            <a:off x="6191250" y="-603250"/>
            <a:ext cx="6051550" cy="8070157"/>
          </a:xfrm>
          <a:prstGeom prst="rect">
            <a:avLst/>
          </a:prstGeom>
          <a:noFill/>
          <a:ln>
            <a:noFill/>
          </a:ln>
        </p:spPr>
      </p:sp>
      <p:sp>
        <p:nvSpPr>
          <p:cNvPr id="128" name="Google Shape;128;p28"/>
          <p:cNvSpPr txBox="1">
            <a:spLocks noGrp="1"/>
          </p:cNvSpPr>
          <p:nvPr>
            <p:ph type="body" idx="1"/>
          </p:nvPr>
        </p:nvSpPr>
        <p:spPr>
          <a:xfrm>
            <a:off x="603250" y="1162050"/>
            <a:ext cx="4889500" cy="501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2750"/>
              <a:buFont typeface="Arial"/>
              <a:buNone/>
              <a:defRPr sz="2750">
                <a:latin typeface="Arial"/>
                <a:ea typeface="Arial"/>
                <a:cs typeface="Arial"/>
                <a:sym typeface="Arial"/>
              </a:defRPr>
            </a:lvl1pPr>
            <a:lvl2pPr marL="914400" lvl="1" indent="-342900" algn="l">
              <a:lnSpc>
                <a:spcPct val="100000"/>
              </a:lnSpc>
              <a:spcBef>
                <a:spcPts val="2350"/>
              </a:spcBef>
              <a:spcAft>
                <a:spcPts val="0"/>
              </a:spcAft>
              <a:buClr>
                <a:srgbClr val="52575F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00000"/>
              </a:lnSpc>
              <a:spcBef>
                <a:spcPts val="2350"/>
              </a:spcBef>
              <a:spcAft>
                <a:spcPts val="0"/>
              </a:spcAft>
              <a:buClr>
                <a:srgbClr val="52575F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2350"/>
              </a:spcBef>
              <a:spcAft>
                <a:spcPts val="0"/>
              </a:spcAft>
              <a:buClr>
                <a:srgbClr val="52575F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00000"/>
              </a:lnSpc>
              <a:spcBef>
                <a:spcPts val="2350"/>
              </a:spcBef>
              <a:spcAft>
                <a:spcPts val="0"/>
              </a:spcAft>
              <a:buClr>
                <a:srgbClr val="52575F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100000"/>
              </a:lnSpc>
              <a:spcBef>
                <a:spcPts val="2350"/>
              </a:spcBef>
              <a:spcAft>
                <a:spcPts val="0"/>
              </a:spcAft>
              <a:buClr>
                <a:srgbClr val="52575F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2350"/>
              </a:spcBef>
              <a:spcAft>
                <a:spcPts val="0"/>
              </a:spcAft>
              <a:buClr>
                <a:srgbClr val="52575F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2350"/>
              </a:spcBef>
              <a:spcAft>
                <a:spcPts val="0"/>
              </a:spcAft>
              <a:buClr>
                <a:srgbClr val="52575F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2350"/>
              </a:spcBef>
              <a:spcAft>
                <a:spcPts val="0"/>
              </a:spcAft>
              <a:buClr>
                <a:srgbClr val="52575F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9" name="Google Shape;129;p28"/>
          <p:cNvSpPr txBox="1">
            <a:spLocks noGrp="1"/>
          </p:cNvSpPr>
          <p:nvPr>
            <p:ph type="title"/>
          </p:nvPr>
        </p:nvSpPr>
        <p:spPr>
          <a:xfrm>
            <a:off x="603250" y="317500"/>
            <a:ext cx="4889500" cy="8445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18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18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18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18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18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18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18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18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130" name="Google Shape;130;p28"/>
          <p:cNvSpPr txBox="1">
            <a:spLocks noGrp="1"/>
          </p:cNvSpPr>
          <p:nvPr>
            <p:ph type="body" idx="3"/>
          </p:nvPr>
        </p:nvSpPr>
        <p:spPr>
          <a:xfrm>
            <a:off x="603250" y="2124252"/>
            <a:ext cx="4889500" cy="41280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rmAutofit/>
          </a:bodyPr>
          <a:lstStyle>
            <a:lvl1pPr marL="457200" lvl="0" indent="-342900" algn="l">
              <a:lnSpc>
                <a:spcPct val="100000"/>
              </a:lnSpc>
              <a:spcBef>
                <a:spcPts val="2350"/>
              </a:spcBef>
              <a:spcAft>
                <a:spcPts val="0"/>
              </a:spcAft>
              <a:buClr>
                <a:srgbClr val="52575F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2350"/>
              </a:spcBef>
              <a:spcAft>
                <a:spcPts val="0"/>
              </a:spcAft>
              <a:buClr>
                <a:srgbClr val="52575F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00000"/>
              </a:lnSpc>
              <a:spcBef>
                <a:spcPts val="2350"/>
              </a:spcBef>
              <a:spcAft>
                <a:spcPts val="0"/>
              </a:spcAft>
              <a:buClr>
                <a:srgbClr val="52575F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2350"/>
              </a:spcBef>
              <a:spcAft>
                <a:spcPts val="0"/>
              </a:spcAft>
              <a:buClr>
                <a:srgbClr val="52575F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00000"/>
              </a:lnSpc>
              <a:spcBef>
                <a:spcPts val="2350"/>
              </a:spcBef>
              <a:spcAft>
                <a:spcPts val="0"/>
              </a:spcAft>
              <a:buClr>
                <a:srgbClr val="52575F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100000"/>
              </a:lnSpc>
              <a:spcBef>
                <a:spcPts val="2350"/>
              </a:spcBef>
              <a:spcAft>
                <a:spcPts val="0"/>
              </a:spcAft>
              <a:buClr>
                <a:srgbClr val="52575F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2350"/>
              </a:spcBef>
              <a:spcAft>
                <a:spcPts val="0"/>
              </a:spcAft>
              <a:buClr>
                <a:srgbClr val="52575F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2350"/>
              </a:spcBef>
              <a:spcAft>
                <a:spcPts val="0"/>
              </a:spcAft>
              <a:buClr>
                <a:srgbClr val="52575F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2350"/>
              </a:spcBef>
              <a:spcAft>
                <a:spcPts val="0"/>
              </a:spcAft>
              <a:buClr>
                <a:srgbClr val="52575F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31" name="Google Shape;131;p28"/>
          <p:cNvSpPr txBox="1">
            <a:spLocks noGrp="1"/>
          </p:cNvSpPr>
          <p:nvPr>
            <p:ph type="sldNum" idx="12"/>
          </p:nvPr>
        </p:nvSpPr>
        <p:spPr>
          <a:xfrm>
            <a:off x="11720287" y="6187501"/>
            <a:ext cx="253274" cy="2564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b" anchorCtr="0">
            <a:spAutoFit/>
          </a:bodyPr>
          <a:lstStyle>
            <a:lvl1pPr marL="0" lvl="0" indent="0" algn="r">
              <a:spcBef>
                <a:spcPts val="0"/>
              </a:spcBef>
              <a:buNone/>
              <a:defRPr sz="1000">
                <a:latin typeface="Arial"/>
                <a:ea typeface="Arial"/>
                <a:cs typeface="Arial"/>
                <a:sym typeface="Arial"/>
              </a:defRPr>
            </a:lvl1pPr>
            <a:lvl2pPr marL="0" lvl="1" indent="0" algn="r">
              <a:spcBef>
                <a:spcPts val="0"/>
              </a:spcBef>
              <a:buNone/>
              <a:defRPr sz="1000">
                <a:latin typeface="Arial"/>
                <a:ea typeface="Arial"/>
                <a:cs typeface="Arial"/>
                <a:sym typeface="Arial"/>
              </a:defRPr>
            </a:lvl2pPr>
            <a:lvl3pPr marL="0" lvl="2" indent="0" algn="r">
              <a:spcBef>
                <a:spcPts val="0"/>
              </a:spcBef>
              <a:buNone/>
              <a:defRPr sz="1000">
                <a:latin typeface="Arial"/>
                <a:ea typeface="Arial"/>
                <a:cs typeface="Arial"/>
                <a:sym typeface="Arial"/>
              </a:defRPr>
            </a:lvl3pPr>
            <a:lvl4pPr marL="0" lvl="3" indent="0" algn="r">
              <a:spcBef>
                <a:spcPts val="0"/>
              </a:spcBef>
              <a:buNone/>
              <a:defRPr sz="1000">
                <a:latin typeface="Arial"/>
                <a:ea typeface="Arial"/>
                <a:cs typeface="Arial"/>
                <a:sym typeface="Arial"/>
              </a:defRPr>
            </a:lvl4pPr>
            <a:lvl5pPr marL="0" lvl="4" indent="0" algn="r">
              <a:spcBef>
                <a:spcPts val="0"/>
              </a:spcBef>
              <a:buNone/>
              <a:defRPr sz="1000">
                <a:latin typeface="Arial"/>
                <a:ea typeface="Arial"/>
                <a:cs typeface="Arial"/>
                <a:sym typeface="Arial"/>
              </a:defRPr>
            </a:lvl5pPr>
            <a:lvl6pPr marL="0" lvl="5" indent="0" algn="r">
              <a:spcBef>
                <a:spcPts val="0"/>
              </a:spcBef>
              <a:buNone/>
              <a:defRPr sz="1000">
                <a:latin typeface="Arial"/>
                <a:ea typeface="Arial"/>
                <a:cs typeface="Arial"/>
                <a:sym typeface="Arial"/>
              </a:defRPr>
            </a:lvl6pPr>
            <a:lvl7pPr marL="0" lvl="6" indent="0" algn="r">
              <a:spcBef>
                <a:spcPts val="0"/>
              </a:spcBef>
              <a:buNone/>
              <a:defRPr sz="1000">
                <a:latin typeface="Arial"/>
                <a:ea typeface="Arial"/>
                <a:cs typeface="Arial"/>
                <a:sym typeface="Arial"/>
              </a:defRPr>
            </a:lvl7pPr>
            <a:lvl8pPr marL="0" lvl="7" indent="0" algn="r">
              <a:spcBef>
                <a:spcPts val="0"/>
              </a:spcBef>
              <a:buNone/>
              <a:defRPr sz="1000">
                <a:latin typeface="Arial"/>
                <a:ea typeface="Arial"/>
                <a:cs typeface="Arial"/>
                <a:sym typeface="Arial"/>
              </a:defRPr>
            </a:lvl8pPr>
            <a:lvl9pPr marL="0" lvl="8" indent="0" algn="r">
              <a:spcBef>
                <a:spcPts val="0"/>
              </a:spcBef>
              <a:buNone/>
              <a:defRPr sz="1000"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Bullets &amp; Live Video Small">
  <p:cSld name="Title, Bullets &amp; Live Video Small"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29"/>
          <p:cNvSpPr txBox="1">
            <a:spLocks noGrp="1"/>
          </p:cNvSpPr>
          <p:nvPr>
            <p:ph type="body" idx="1"/>
          </p:nvPr>
        </p:nvSpPr>
        <p:spPr>
          <a:xfrm>
            <a:off x="603250" y="1162050"/>
            <a:ext cx="10985500" cy="501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2750"/>
              <a:buFont typeface="Arial"/>
              <a:buNone/>
              <a:defRPr sz="2750">
                <a:latin typeface="Arial"/>
                <a:ea typeface="Arial"/>
                <a:cs typeface="Arial"/>
                <a:sym typeface="Arial"/>
              </a:defRPr>
            </a:lvl1pPr>
            <a:lvl2pPr marL="914400" lvl="1" indent="-342900" algn="l">
              <a:lnSpc>
                <a:spcPct val="100000"/>
              </a:lnSpc>
              <a:spcBef>
                <a:spcPts val="2350"/>
              </a:spcBef>
              <a:spcAft>
                <a:spcPts val="0"/>
              </a:spcAft>
              <a:buClr>
                <a:srgbClr val="52575F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00000"/>
              </a:lnSpc>
              <a:spcBef>
                <a:spcPts val="2350"/>
              </a:spcBef>
              <a:spcAft>
                <a:spcPts val="0"/>
              </a:spcAft>
              <a:buClr>
                <a:srgbClr val="52575F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2350"/>
              </a:spcBef>
              <a:spcAft>
                <a:spcPts val="0"/>
              </a:spcAft>
              <a:buClr>
                <a:srgbClr val="52575F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00000"/>
              </a:lnSpc>
              <a:spcBef>
                <a:spcPts val="2350"/>
              </a:spcBef>
              <a:spcAft>
                <a:spcPts val="0"/>
              </a:spcAft>
              <a:buClr>
                <a:srgbClr val="52575F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100000"/>
              </a:lnSpc>
              <a:spcBef>
                <a:spcPts val="2350"/>
              </a:spcBef>
              <a:spcAft>
                <a:spcPts val="0"/>
              </a:spcAft>
              <a:buClr>
                <a:srgbClr val="52575F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2350"/>
              </a:spcBef>
              <a:spcAft>
                <a:spcPts val="0"/>
              </a:spcAft>
              <a:buClr>
                <a:srgbClr val="52575F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2350"/>
              </a:spcBef>
              <a:spcAft>
                <a:spcPts val="0"/>
              </a:spcAft>
              <a:buClr>
                <a:srgbClr val="52575F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2350"/>
              </a:spcBef>
              <a:spcAft>
                <a:spcPts val="0"/>
              </a:spcAft>
              <a:buClr>
                <a:srgbClr val="52575F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34" name="Google Shape;134;p29"/>
          <p:cNvSpPr txBox="1">
            <a:spLocks noGrp="1"/>
          </p:cNvSpPr>
          <p:nvPr>
            <p:ph type="title"/>
          </p:nvPr>
        </p:nvSpPr>
        <p:spPr>
          <a:xfrm>
            <a:off x="603250" y="317500"/>
            <a:ext cx="10985500" cy="8445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18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18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18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18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18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18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18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18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135" name="Google Shape;135;p29"/>
          <p:cNvSpPr txBox="1">
            <a:spLocks noGrp="1"/>
          </p:cNvSpPr>
          <p:nvPr>
            <p:ph type="body" idx="2"/>
          </p:nvPr>
        </p:nvSpPr>
        <p:spPr>
          <a:xfrm>
            <a:off x="603250" y="2124252"/>
            <a:ext cx="4889500" cy="41280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rmAutofit/>
          </a:bodyPr>
          <a:lstStyle>
            <a:lvl1pPr marL="457200" lvl="0" indent="-342900" algn="l">
              <a:lnSpc>
                <a:spcPct val="100000"/>
              </a:lnSpc>
              <a:spcBef>
                <a:spcPts val="2350"/>
              </a:spcBef>
              <a:spcAft>
                <a:spcPts val="0"/>
              </a:spcAft>
              <a:buClr>
                <a:srgbClr val="52575F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2350"/>
              </a:spcBef>
              <a:spcAft>
                <a:spcPts val="0"/>
              </a:spcAft>
              <a:buClr>
                <a:srgbClr val="52575F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00000"/>
              </a:lnSpc>
              <a:spcBef>
                <a:spcPts val="2350"/>
              </a:spcBef>
              <a:spcAft>
                <a:spcPts val="0"/>
              </a:spcAft>
              <a:buClr>
                <a:srgbClr val="52575F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2350"/>
              </a:spcBef>
              <a:spcAft>
                <a:spcPts val="0"/>
              </a:spcAft>
              <a:buClr>
                <a:srgbClr val="52575F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00000"/>
              </a:lnSpc>
              <a:spcBef>
                <a:spcPts val="2350"/>
              </a:spcBef>
              <a:spcAft>
                <a:spcPts val="0"/>
              </a:spcAft>
              <a:buClr>
                <a:srgbClr val="52575F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100000"/>
              </a:lnSpc>
              <a:spcBef>
                <a:spcPts val="2350"/>
              </a:spcBef>
              <a:spcAft>
                <a:spcPts val="0"/>
              </a:spcAft>
              <a:buClr>
                <a:srgbClr val="52575F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2350"/>
              </a:spcBef>
              <a:spcAft>
                <a:spcPts val="0"/>
              </a:spcAft>
              <a:buClr>
                <a:srgbClr val="52575F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2350"/>
              </a:spcBef>
              <a:spcAft>
                <a:spcPts val="0"/>
              </a:spcAft>
              <a:buClr>
                <a:srgbClr val="52575F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2350"/>
              </a:spcBef>
              <a:spcAft>
                <a:spcPts val="0"/>
              </a:spcAft>
              <a:buClr>
                <a:srgbClr val="52575F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36" name="Google Shape;136;p29"/>
          <p:cNvSpPr txBox="1">
            <a:spLocks noGrp="1"/>
          </p:cNvSpPr>
          <p:nvPr>
            <p:ph type="sldNum" idx="12"/>
          </p:nvPr>
        </p:nvSpPr>
        <p:spPr>
          <a:xfrm>
            <a:off x="11720287" y="6187501"/>
            <a:ext cx="253274" cy="2564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b" anchorCtr="0">
            <a:spAutoFit/>
          </a:bodyPr>
          <a:lstStyle>
            <a:lvl1pPr marL="0" lvl="0" indent="0" algn="r">
              <a:spcBef>
                <a:spcPts val="0"/>
              </a:spcBef>
              <a:buNone/>
              <a:defRPr sz="1000">
                <a:latin typeface="Arial"/>
                <a:ea typeface="Arial"/>
                <a:cs typeface="Arial"/>
                <a:sym typeface="Arial"/>
              </a:defRPr>
            </a:lvl1pPr>
            <a:lvl2pPr marL="0" lvl="1" indent="0" algn="r">
              <a:spcBef>
                <a:spcPts val="0"/>
              </a:spcBef>
              <a:buNone/>
              <a:defRPr sz="1000">
                <a:latin typeface="Arial"/>
                <a:ea typeface="Arial"/>
                <a:cs typeface="Arial"/>
                <a:sym typeface="Arial"/>
              </a:defRPr>
            </a:lvl2pPr>
            <a:lvl3pPr marL="0" lvl="2" indent="0" algn="r">
              <a:spcBef>
                <a:spcPts val="0"/>
              </a:spcBef>
              <a:buNone/>
              <a:defRPr sz="1000">
                <a:latin typeface="Arial"/>
                <a:ea typeface="Arial"/>
                <a:cs typeface="Arial"/>
                <a:sym typeface="Arial"/>
              </a:defRPr>
            </a:lvl3pPr>
            <a:lvl4pPr marL="0" lvl="3" indent="0" algn="r">
              <a:spcBef>
                <a:spcPts val="0"/>
              </a:spcBef>
              <a:buNone/>
              <a:defRPr sz="1000">
                <a:latin typeface="Arial"/>
                <a:ea typeface="Arial"/>
                <a:cs typeface="Arial"/>
                <a:sym typeface="Arial"/>
              </a:defRPr>
            </a:lvl4pPr>
            <a:lvl5pPr marL="0" lvl="4" indent="0" algn="r">
              <a:spcBef>
                <a:spcPts val="0"/>
              </a:spcBef>
              <a:buNone/>
              <a:defRPr sz="1000">
                <a:latin typeface="Arial"/>
                <a:ea typeface="Arial"/>
                <a:cs typeface="Arial"/>
                <a:sym typeface="Arial"/>
              </a:defRPr>
            </a:lvl5pPr>
            <a:lvl6pPr marL="0" lvl="5" indent="0" algn="r">
              <a:spcBef>
                <a:spcPts val="0"/>
              </a:spcBef>
              <a:buNone/>
              <a:defRPr sz="1000">
                <a:latin typeface="Arial"/>
                <a:ea typeface="Arial"/>
                <a:cs typeface="Arial"/>
                <a:sym typeface="Arial"/>
              </a:defRPr>
            </a:lvl6pPr>
            <a:lvl7pPr marL="0" lvl="6" indent="0" algn="r">
              <a:spcBef>
                <a:spcPts val="0"/>
              </a:spcBef>
              <a:buNone/>
              <a:defRPr sz="1000">
                <a:latin typeface="Arial"/>
                <a:ea typeface="Arial"/>
                <a:cs typeface="Arial"/>
                <a:sym typeface="Arial"/>
              </a:defRPr>
            </a:lvl7pPr>
            <a:lvl8pPr marL="0" lvl="7" indent="0" algn="r">
              <a:spcBef>
                <a:spcPts val="0"/>
              </a:spcBef>
              <a:buNone/>
              <a:defRPr sz="1000">
                <a:latin typeface="Arial"/>
                <a:ea typeface="Arial"/>
                <a:cs typeface="Arial"/>
                <a:sym typeface="Arial"/>
              </a:defRPr>
            </a:lvl8pPr>
            <a:lvl9pPr marL="0" lvl="8" indent="0" algn="r">
              <a:spcBef>
                <a:spcPts val="0"/>
              </a:spcBef>
              <a:buNone/>
              <a:defRPr sz="1000"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Bullets &amp; Live Video Large">
  <p:cSld name="Title, Bullets &amp; Live Video Large"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30"/>
          <p:cNvSpPr txBox="1">
            <a:spLocks noGrp="1"/>
          </p:cNvSpPr>
          <p:nvPr>
            <p:ph type="body" idx="1"/>
          </p:nvPr>
        </p:nvSpPr>
        <p:spPr>
          <a:xfrm>
            <a:off x="603250" y="1162050"/>
            <a:ext cx="4889500" cy="501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2750"/>
              <a:buFont typeface="Arial"/>
              <a:buNone/>
              <a:defRPr sz="2750">
                <a:latin typeface="Arial"/>
                <a:ea typeface="Arial"/>
                <a:cs typeface="Arial"/>
                <a:sym typeface="Arial"/>
              </a:defRPr>
            </a:lvl1pPr>
            <a:lvl2pPr marL="914400" lvl="1" indent="-342900" algn="l">
              <a:lnSpc>
                <a:spcPct val="100000"/>
              </a:lnSpc>
              <a:spcBef>
                <a:spcPts val="2350"/>
              </a:spcBef>
              <a:spcAft>
                <a:spcPts val="0"/>
              </a:spcAft>
              <a:buClr>
                <a:srgbClr val="52575F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00000"/>
              </a:lnSpc>
              <a:spcBef>
                <a:spcPts val="2350"/>
              </a:spcBef>
              <a:spcAft>
                <a:spcPts val="0"/>
              </a:spcAft>
              <a:buClr>
                <a:srgbClr val="52575F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2350"/>
              </a:spcBef>
              <a:spcAft>
                <a:spcPts val="0"/>
              </a:spcAft>
              <a:buClr>
                <a:srgbClr val="52575F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00000"/>
              </a:lnSpc>
              <a:spcBef>
                <a:spcPts val="2350"/>
              </a:spcBef>
              <a:spcAft>
                <a:spcPts val="0"/>
              </a:spcAft>
              <a:buClr>
                <a:srgbClr val="52575F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100000"/>
              </a:lnSpc>
              <a:spcBef>
                <a:spcPts val="2350"/>
              </a:spcBef>
              <a:spcAft>
                <a:spcPts val="0"/>
              </a:spcAft>
              <a:buClr>
                <a:srgbClr val="52575F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2350"/>
              </a:spcBef>
              <a:spcAft>
                <a:spcPts val="0"/>
              </a:spcAft>
              <a:buClr>
                <a:srgbClr val="52575F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2350"/>
              </a:spcBef>
              <a:spcAft>
                <a:spcPts val="0"/>
              </a:spcAft>
              <a:buClr>
                <a:srgbClr val="52575F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2350"/>
              </a:spcBef>
              <a:spcAft>
                <a:spcPts val="0"/>
              </a:spcAft>
              <a:buClr>
                <a:srgbClr val="52575F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39" name="Google Shape;139;p30"/>
          <p:cNvSpPr txBox="1">
            <a:spLocks noGrp="1"/>
          </p:cNvSpPr>
          <p:nvPr>
            <p:ph type="title"/>
          </p:nvPr>
        </p:nvSpPr>
        <p:spPr>
          <a:xfrm>
            <a:off x="603250" y="317500"/>
            <a:ext cx="4889500" cy="8445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18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18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18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18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18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18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18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18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140" name="Google Shape;140;p30"/>
          <p:cNvSpPr txBox="1">
            <a:spLocks noGrp="1"/>
          </p:cNvSpPr>
          <p:nvPr>
            <p:ph type="body" idx="2"/>
          </p:nvPr>
        </p:nvSpPr>
        <p:spPr>
          <a:xfrm>
            <a:off x="603250" y="2124252"/>
            <a:ext cx="4889500" cy="41280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rmAutofit/>
          </a:bodyPr>
          <a:lstStyle>
            <a:lvl1pPr marL="457200" lvl="0" indent="-342900" algn="l">
              <a:lnSpc>
                <a:spcPct val="100000"/>
              </a:lnSpc>
              <a:spcBef>
                <a:spcPts val="2350"/>
              </a:spcBef>
              <a:spcAft>
                <a:spcPts val="0"/>
              </a:spcAft>
              <a:buClr>
                <a:srgbClr val="52575F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2350"/>
              </a:spcBef>
              <a:spcAft>
                <a:spcPts val="0"/>
              </a:spcAft>
              <a:buClr>
                <a:srgbClr val="52575F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00000"/>
              </a:lnSpc>
              <a:spcBef>
                <a:spcPts val="2350"/>
              </a:spcBef>
              <a:spcAft>
                <a:spcPts val="0"/>
              </a:spcAft>
              <a:buClr>
                <a:srgbClr val="52575F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2350"/>
              </a:spcBef>
              <a:spcAft>
                <a:spcPts val="0"/>
              </a:spcAft>
              <a:buClr>
                <a:srgbClr val="52575F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00000"/>
              </a:lnSpc>
              <a:spcBef>
                <a:spcPts val="2350"/>
              </a:spcBef>
              <a:spcAft>
                <a:spcPts val="0"/>
              </a:spcAft>
              <a:buClr>
                <a:srgbClr val="52575F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100000"/>
              </a:lnSpc>
              <a:spcBef>
                <a:spcPts val="2350"/>
              </a:spcBef>
              <a:spcAft>
                <a:spcPts val="0"/>
              </a:spcAft>
              <a:buClr>
                <a:srgbClr val="52575F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2350"/>
              </a:spcBef>
              <a:spcAft>
                <a:spcPts val="0"/>
              </a:spcAft>
              <a:buClr>
                <a:srgbClr val="52575F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2350"/>
              </a:spcBef>
              <a:spcAft>
                <a:spcPts val="0"/>
              </a:spcAft>
              <a:buClr>
                <a:srgbClr val="52575F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2350"/>
              </a:spcBef>
              <a:spcAft>
                <a:spcPts val="0"/>
              </a:spcAft>
              <a:buClr>
                <a:srgbClr val="52575F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41" name="Google Shape;141;p30"/>
          <p:cNvSpPr txBox="1">
            <a:spLocks noGrp="1"/>
          </p:cNvSpPr>
          <p:nvPr>
            <p:ph type="sldNum" idx="12"/>
          </p:nvPr>
        </p:nvSpPr>
        <p:spPr>
          <a:xfrm>
            <a:off x="11720287" y="6187501"/>
            <a:ext cx="253274" cy="2564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b" anchorCtr="0">
            <a:spAutoFit/>
          </a:bodyPr>
          <a:lstStyle>
            <a:lvl1pPr marL="0" lvl="0" indent="0" algn="r">
              <a:spcBef>
                <a:spcPts val="0"/>
              </a:spcBef>
              <a:buNone/>
              <a:defRPr sz="1000">
                <a:latin typeface="Arial"/>
                <a:ea typeface="Arial"/>
                <a:cs typeface="Arial"/>
                <a:sym typeface="Arial"/>
              </a:defRPr>
            </a:lvl1pPr>
            <a:lvl2pPr marL="0" lvl="1" indent="0" algn="r">
              <a:spcBef>
                <a:spcPts val="0"/>
              </a:spcBef>
              <a:buNone/>
              <a:defRPr sz="1000">
                <a:latin typeface="Arial"/>
                <a:ea typeface="Arial"/>
                <a:cs typeface="Arial"/>
                <a:sym typeface="Arial"/>
              </a:defRPr>
            </a:lvl2pPr>
            <a:lvl3pPr marL="0" lvl="2" indent="0" algn="r">
              <a:spcBef>
                <a:spcPts val="0"/>
              </a:spcBef>
              <a:buNone/>
              <a:defRPr sz="1000">
                <a:latin typeface="Arial"/>
                <a:ea typeface="Arial"/>
                <a:cs typeface="Arial"/>
                <a:sym typeface="Arial"/>
              </a:defRPr>
            </a:lvl3pPr>
            <a:lvl4pPr marL="0" lvl="3" indent="0" algn="r">
              <a:spcBef>
                <a:spcPts val="0"/>
              </a:spcBef>
              <a:buNone/>
              <a:defRPr sz="1000">
                <a:latin typeface="Arial"/>
                <a:ea typeface="Arial"/>
                <a:cs typeface="Arial"/>
                <a:sym typeface="Arial"/>
              </a:defRPr>
            </a:lvl4pPr>
            <a:lvl5pPr marL="0" lvl="4" indent="0" algn="r">
              <a:spcBef>
                <a:spcPts val="0"/>
              </a:spcBef>
              <a:buNone/>
              <a:defRPr sz="1000">
                <a:latin typeface="Arial"/>
                <a:ea typeface="Arial"/>
                <a:cs typeface="Arial"/>
                <a:sym typeface="Arial"/>
              </a:defRPr>
            </a:lvl5pPr>
            <a:lvl6pPr marL="0" lvl="5" indent="0" algn="r">
              <a:spcBef>
                <a:spcPts val="0"/>
              </a:spcBef>
              <a:buNone/>
              <a:defRPr sz="1000">
                <a:latin typeface="Arial"/>
                <a:ea typeface="Arial"/>
                <a:cs typeface="Arial"/>
                <a:sym typeface="Arial"/>
              </a:defRPr>
            </a:lvl6pPr>
            <a:lvl7pPr marL="0" lvl="6" indent="0" algn="r">
              <a:spcBef>
                <a:spcPts val="0"/>
              </a:spcBef>
              <a:buNone/>
              <a:defRPr sz="1000">
                <a:latin typeface="Arial"/>
                <a:ea typeface="Arial"/>
                <a:cs typeface="Arial"/>
                <a:sym typeface="Arial"/>
              </a:defRPr>
            </a:lvl7pPr>
            <a:lvl8pPr marL="0" lvl="7" indent="0" algn="r">
              <a:spcBef>
                <a:spcPts val="0"/>
              </a:spcBef>
              <a:buNone/>
              <a:defRPr sz="1000">
                <a:latin typeface="Arial"/>
                <a:ea typeface="Arial"/>
                <a:cs typeface="Arial"/>
                <a:sym typeface="Arial"/>
              </a:defRPr>
            </a:lvl8pPr>
            <a:lvl9pPr marL="0" lvl="8" indent="0" algn="r">
              <a:spcBef>
                <a:spcPts val="0"/>
              </a:spcBef>
              <a:buNone/>
              <a:defRPr sz="1000"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&amp; Photo">
  <p:cSld name="Title &amp; Photo"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4"/>
          <p:cNvSpPr>
            <a:spLocks noGrp="1"/>
          </p:cNvSpPr>
          <p:nvPr>
            <p:ph type="pic" idx="2"/>
          </p:nvPr>
        </p:nvSpPr>
        <p:spPr>
          <a:xfrm>
            <a:off x="0" y="-2698750"/>
            <a:ext cx="13595350" cy="10196513"/>
          </a:xfrm>
          <a:prstGeom prst="rect">
            <a:avLst/>
          </a:prstGeom>
          <a:noFill/>
          <a:ln>
            <a:noFill/>
          </a:ln>
        </p:spPr>
      </p:sp>
      <p:sp>
        <p:nvSpPr>
          <p:cNvPr id="24" name="Google Shape;24;p4"/>
          <p:cNvSpPr txBox="1">
            <a:spLocks noGrp="1"/>
          </p:cNvSpPr>
          <p:nvPr>
            <p:ph type="body" idx="1"/>
          </p:nvPr>
        </p:nvSpPr>
        <p:spPr>
          <a:xfrm>
            <a:off x="603250" y="6134100"/>
            <a:ext cx="10985500" cy="33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b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1650"/>
              <a:buFont typeface="Arial"/>
              <a:buNone/>
              <a:defRPr sz="1650">
                <a:latin typeface="Arial"/>
                <a:ea typeface="Arial"/>
                <a:cs typeface="Arial"/>
                <a:sym typeface="Arial"/>
              </a:defRPr>
            </a:lvl1pPr>
            <a:lvl2pPr marL="914400" lvl="1" indent="-342900" algn="l">
              <a:lnSpc>
                <a:spcPct val="100000"/>
              </a:lnSpc>
              <a:spcBef>
                <a:spcPts val="2350"/>
              </a:spcBef>
              <a:spcAft>
                <a:spcPts val="0"/>
              </a:spcAft>
              <a:buClr>
                <a:srgbClr val="52575F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00000"/>
              </a:lnSpc>
              <a:spcBef>
                <a:spcPts val="2350"/>
              </a:spcBef>
              <a:spcAft>
                <a:spcPts val="0"/>
              </a:spcAft>
              <a:buClr>
                <a:srgbClr val="52575F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2350"/>
              </a:spcBef>
              <a:spcAft>
                <a:spcPts val="0"/>
              </a:spcAft>
              <a:buClr>
                <a:srgbClr val="52575F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00000"/>
              </a:lnSpc>
              <a:spcBef>
                <a:spcPts val="2350"/>
              </a:spcBef>
              <a:spcAft>
                <a:spcPts val="0"/>
              </a:spcAft>
              <a:buClr>
                <a:srgbClr val="52575F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100000"/>
              </a:lnSpc>
              <a:spcBef>
                <a:spcPts val="2350"/>
              </a:spcBef>
              <a:spcAft>
                <a:spcPts val="0"/>
              </a:spcAft>
              <a:buClr>
                <a:srgbClr val="52575F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2350"/>
              </a:spcBef>
              <a:spcAft>
                <a:spcPts val="0"/>
              </a:spcAft>
              <a:buClr>
                <a:srgbClr val="52575F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2350"/>
              </a:spcBef>
              <a:spcAft>
                <a:spcPts val="0"/>
              </a:spcAft>
              <a:buClr>
                <a:srgbClr val="52575F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2350"/>
              </a:spcBef>
              <a:spcAft>
                <a:spcPts val="0"/>
              </a:spcAft>
              <a:buClr>
                <a:srgbClr val="52575F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5" name="Google Shape;25;p4"/>
          <p:cNvSpPr txBox="1">
            <a:spLocks noGrp="1"/>
          </p:cNvSpPr>
          <p:nvPr>
            <p:ph type="body" idx="3"/>
          </p:nvPr>
        </p:nvSpPr>
        <p:spPr>
          <a:xfrm>
            <a:off x="603250" y="3676650"/>
            <a:ext cx="10985500" cy="100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2750"/>
              <a:buFont typeface="Arial"/>
              <a:buNone/>
              <a:defRPr sz="2750"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2750"/>
              <a:buFont typeface="Arial"/>
              <a:buNone/>
              <a:defRPr sz="2750">
                <a:latin typeface="Arial"/>
                <a:ea typeface="Arial"/>
                <a:cs typeface="Arial"/>
                <a:sym typeface="Arial"/>
              </a:defRPr>
            </a:lvl2pPr>
            <a:lvl3pPr marL="137160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2750"/>
              <a:buFont typeface="Arial"/>
              <a:buNone/>
              <a:defRPr sz="2750">
                <a:latin typeface="Arial"/>
                <a:ea typeface="Arial"/>
                <a:cs typeface="Arial"/>
                <a:sym typeface="Arial"/>
              </a:defRPr>
            </a:lvl3pPr>
            <a:lvl4pPr marL="182880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2750"/>
              <a:buFont typeface="Arial"/>
              <a:buNone/>
              <a:defRPr sz="2750">
                <a:latin typeface="Arial"/>
                <a:ea typeface="Arial"/>
                <a:cs typeface="Arial"/>
                <a:sym typeface="Arial"/>
              </a:defRPr>
            </a:lvl4pPr>
            <a:lvl5pPr marL="228600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2750"/>
              <a:buFont typeface="Arial"/>
              <a:buNone/>
              <a:defRPr sz="2750">
                <a:latin typeface="Arial"/>
                <a:ea typeface="Arial"/>
                <a:cs typeface="Arial"/>
                <a:sym typeface="Arial"/>
              </a:defRPr>
            </a:lvl5pPr>
            <a:lvl6pPr marL="2743200" lvl="5" indent="-342900" algn="l">
              <a:lnSpc>
                <a:spcPct val="100000"/>
              </a:lnSpc>
              <a:spcBef>
                <a:spcPts val="2350"/>
              </a:spcBef>
              <a:spcAft>
                <a:spcPts val="0"/>
              </a:spcAft>
              <a:buClr>
                <a:srgbClr val="52575F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2350"/>
              </a:spcBef>
              <a:spcAft>
                <a:spcPts val="0"/>
              </a:spcAft>
              <a:buClr>
                <a:srgbClr val="52575F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2350"/>
              </a:spcBef>
              <a:spcAft>
                <a:spcPts val="0"/>
              </a:spcAft>
              <a:buClr>
                <a:srgbClr val="52575F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2350"/>
              </a:spcBef>
              <a:spcAft>
                <a:spcPts val="0"/>
              </a:spcAft>
              <a:buClr>
                <a:srgbClr val="52575F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6" name="Google Shape;26;p4"/>
          <p:cNvSpPr txBox="1">
            <a:spLocks noGrp="1"/>
          </p:cNvSpPr>
          <p:nvPr>
            <p:ph type="title"/>
          </p:nvPr>
        </p:nvSpPr>
        <p:spPr>
          <a:xfrm>
            <a:off x="603250" y="1308100"/>
            <a:ext cx="10985502" cy="232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6000"/>
              <a:buFont typeface="Arial"/>
              <a:buNone/>
              <a:defRPr sz="6000"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18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18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18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18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18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18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18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4"/>
          <p:cNvSpPr txBox="1">
            <a:spLocks noGrp="1"/>
          </p:cNvSpPr>
          <p:nvPr>
            <p:ph type="sldNum" idx="12"/>
          </p:nvPr>
        </p:nvSpPr>
        <p:spPr>
          <a:xfrm>
            <a:off x="11720287" y="6187501"/>
            <a:ext cx="253274" cy="2564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b" anchorCtr="0">
            <a:spAutoFit/>
          </a:bodyPr>
          <a:lstStyle>
            <a:lvl1pPr marL="0" lvl="0" indent="0" algn="r">
              <a:spcBef>
                <a:spcPts val="0"/>
              </a:spcBef>
              <a:buNone/>
              <a:defRPr sz="1000">
                <a:latin typeface="Arial"/>
                <a:ea typeface="Arial"/>
                <a:cs typeface="Arial"/>
                <a:sym typeface="Arial"/>
              </a:defRPr>
            </a:lvl1pPr>
            <a:lvl2pPr marL="0" lvl="1" indent="0" algn="r">
              <a:spcBef>
                <a:spcPts val="0"/>
              </a:spcBef>
              <a:buNone/>
              <a:defRPr sz="1000">
                <a:latin typeface="Arial"/>
                <a:ea typeface="Arial"/>
                <a:cs typeface="Arial"/>
                <a:sym typeface="Arial"/>
              </a:defRPr>
            </a:lvl2pPr>
            <a:lvl3pPr marL="0" lvl="2" indent="0" algn="r">
              <a:spcBef>
                <a:spcPts val="0"/>
              </a:spcBef>
              <a:buNone/>
              <a:defRPr sz="1000">
                <a:latin typeface="Arial"/>
                <a:ea typeface="Arial"/>
                <a:cs typeface="Arial"/>
                <a:sym typeface="Arial"/>
              </a:defRPr>
            </a:lvl3pPr>
            <a:lvl4pPr marL="0" lvl="3" indent="0" algn="r">
              <a:spcBef>
                <a:spcPts val="0"/>
              </a:spcBef>
              <a:buNone/>
              <a:defRPr sz="1000">
                <a:latin typeface="Arial"/>
                <a:ea typeface="Arial"/>
                <a:cs typeface="Arial"/>
                <a:sym typeface="Arial"/>
              </a:defRPr>
            </a:lvl4pPr>
            <a:lvl5pPr marL="0" lvl="4" indent="0" algn="r">
              <a:spcBef>
                <a:spcPts val="0"/>
              </a:spcBef>
              <a:buNone/>
              <a:defRPr sz="1000">
                <a:latin typeface="Arial"/>
                <a:ea typeface="Arial"/>
                <a:cs typeface="Arial"/>
                <a:sym typeface="Arial"/>
              </a:defRPr>
            </a:lvl5pPr>
            <a:lvl6pPr marL="0" lvl="5" indent="0" algn="r">
              <a:spcBef>
                <a:spcPts val="0"/>
              </a:spcBef>
              <a:buNone/>
              <a:defRPr sz="1000">
                <a:latin typeface="Arial"/>
                <a:ea typeface="Arial"/>
                <a:cs typeface="Arial"/>
                <a:sym typeface="Arial"/>
              </a:defRPr>
            </a:lvl6pPr>
            <a:lvl7pPr marL="0" lvl="6" indent="0" algn="r">
              <a:spcBef>
                <a:spcPts val="0"/>
              </a:spcBef>
              <a:buNone/>
              <a:defRPr sz="1000">
                <a:latin typeface="Arial"/>
                <a:ea typeface="Arial"/>
                <a:cs typeface="Arial"/>
                <a:sym typeface="Arial"/>
              </a:defRPr>
            </a:lvl7pPr>
            <a:lvl8pPr marL="0" lvl="7" indent="0" algn="r">
              <a:spcBef>
                <a:spcPts val="0"/>
              </a:spcBef>
              <a:buNone/>
              <a:defRPr sz="1000">
                <a:latin typeface="Arial"/>
                <a:ea typeface="Arial"/>
                <a:cs typeface="Arial"/>
                <a:sym typeface="Arial"/>
              </a:defRPr>
            </a:lvl8pPr>
            <a:lvl9pPr marL="0" lvl="8" indent="0" algn="r">
              <a:spcBef>
                <a:spcPts val="0"/>
              </a:spcBef>
              <a:buNone/>
              <a:defRPr sz="1000"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">
  <p:cSld name="Section"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31"/>
          <p:cNvSpPr txBox="1">
            <a:spLocks noGrp="1"/>
          </p:cNvSpPr>
          <p:nvPr>
            <p:ph type="title"/>
          </p:nvPr>
        </p:nvSpPr>
        <p:spPr>
          <a:xfrm>
            <a:off x="603248" y="1955800"/>
            <a:ext cx="10985502" cy="232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6000"/>
              <a:buFont typeface="Arial"/>
              <a:buNone/>
              <a:defRPr sz="6000"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18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18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18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18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18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18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18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144" name="Google Shape;144;p31"/>
          <p:cNvSpPr txBox="1">
            <a:spLocks noGrp="1"/>
          </p:cNvSpPr>
          <p:nvPr>
            <p:ph type="sldNum" idx="12"/>
          </p:nvPr>
        </p:nvSpPr>
        <p:spPr>
          <a:xfrm>
            <a:off x="11720287" y="6187501"/>
            <a:ext cx="253274" cy="2564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b" anchorCtr="0">
            <a:spAutoFit/>
          </a:bodyPr>
          <a:lstStyle>
            <a:lvl1pPr marL="0" lvl="0" indent="0" algn="r">
              <a:spcBef>
                <a:spcPts val="0"/>
              </a:spcBef>
              <a:buNone/>
              <a:defRPr sz="1000">
                <a:latin typeface="Arial"/>
                <a:ea typeface="Arial"/>
                <a:cs typeface="Arial"/>
                <a:sym typeface="Arial"/>
              </a:defRPr>
            </a:lvl1pPr>
            <a:lvl2pPr marL="0" lvl="1" indent="0" algn="r">
              <a:spcBef>
                <a:spcPts val="0"/>
              </a:spcBef>
              <a:buNone/>
              <a:defRPr sz="1000">
                <a:latin typeface="Arial"/>
                <a:ea typeface="Arial"/>
                <a:cs typeface="Arial"/>
                <a:sym typeface="Arial"/>
              </a:defRPr>
            </a:lvl2pPr>
            <a:lvl3pPr marL="0" lvl="2" indent="0" algn="r">
              <a:spcBef>
                <a:spcPts val="0"/>
              </a:spcBef>
              <a:buNone/>
              <a:defRPr sz="1000">
                <a:latin typeface="Arial"/>
                <a:ea typeface="Arial"/>
                <a:cs typeface="Arial"/>
                <a:sym typeface="Arial"/>
              </a:defRPr>
            </a:lvl3pPr>
            <a:lvl4pPr marL="0" lvl="3" indent="0" algn="r">
              <a:spcBef>
                <a:spcPts val="0"/>
              </a:spcBef>
              <a:buNone/>
              <a:defRPr sz="1000">
                <a:latin typeface="Arial"/>
                <a:ea typeface="Arial"/>
                <a:cs typeface="Arial"/>
                <a:sym typeface="Arial"/>
              </a:defRPr>
            </a:lvl4pPr>
            <a:lvl5pPr marL="0" lvl="4" indent="0" algn="r">
              <a:spcBef>
                <a:spcPts val="0"/>
              </a:spcBef>
              <a:buNone/>
              <a:defRPr sz="1000">
                <a:latin typeface="Arial"/>
                <a:ea typeface="Arial"/>
                <a:cs typeface="Arial"/>
                <a:sym typeface="Arial"/>
              </a:defRPr>
            </a:lvl5pPr>
            <a:lvl6pPr marL="0" lvl="5" indent="0" algn="r">
              <a:spcBef>
                <a:spcPts val="0"/>
              </a:spcBef>
              <a:buNone/>
              <a:defRPr sz="1000">
                <a:latin typeface="Arial"/>
                <a:ea typeface="Arial"/>
                <a:cs typeface="Arial"/>
                <a:sym typeface="Arial"/>
              </a:defRPr>
            </a:lvl6pPr>
            <a:lvl7pPr marL="0" lvl="6" indent="0" algn="r">
              <a:spcBef>
                <a:spcPts val="0"/>
              </a:spcBef>
              <a:buNone/>
              <a:defRPr sz="1000">
                <a:latin typeface="Arial"/>
                <a:ea typeface="Arial"/>
                <a:cs typeface="Arial"/>
                <a:sym typeface="Arial"/>
              </a:defRPr>
            </a:lvl7pPr>
            <a:lvl8pPr marL="0" lvl="7" indent="0" algn="r">
              <a:spcBef>
                <a:spcPts val="0"/>
              </a:spcBef>
              <a:buNone/>
              <a:defRPr sz="1000">
                <a:latin typeface="Arial"/>
                <a:ea typeface="Arial"/>
                <a:cs typeface="Arial"/>
                <a:sym typeface="Arial"/>
              </a:defRPr>
            </a:lvl8pPr>
            <a:lvl9pPr marL="0" lvl="8" indent="0" algn="r">
              <a:spcBef>
                <a:spcPts val="0"/>
              </a:spcBef>
              <a:buNone/>
              <a:defRPr sz="1000"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>
  <p:cSld name="Title Only"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32"/>
          <p:cNvSpPr txBox="1">
            <a:spLocks noGrp="1"/>
          </p:cNvSpPr>
          <p:nvPr>
            <p:ph type="body" idx="1"/>
          </p:nvPr>
        </p:nvSpPr>
        <p:spPr>
          <a:xfrm>
            <a:off x="603250" y="1162050"/>
            <a:ext cx="10985500" cy="501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2750"/>
              <a:buFont typeface="Arial"/>
              <a:buNone/>
              <a:defRPr sz="2750">
                <a:latin typeface="Arial"/>
                <a:ea typeface="Arial"/>
                <a:cs typeface="Arial"/>
                <a:sym typeface="Arial"/>
              </a:defRPr>
            </a:lvl1pPr>
            <a:lvl2pPr marL="914400" lvl="1" indent="-342900" algn="l">
              <a:lnSpc>
                <a:spcPct val="100000"/>
              </a:lnSpc>
              <a:spcBef>
                <a:spcPts val="2350"/>
              </a:spcBef>
              <a:spcAft>
                <a:spcPts val="0"/>
              </a:spcAft>
              <a:buClr>
                <a:srgbClr val="52575F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00000"/>
              </a:lnSpc>
              <a:spcBef>
                <a:spcPts val="2350"/>
              </a:spcBef>
              <a:spcAft>
                <a:spcPts val="0"/>
              </a:spcAft>
              <a:buClr>
                <a:srgbClr val="52575F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2350"/>
              </a:spcBef>
              <a:spcAft>
                <a:spcPts val="0"/>
              </a:spcAft>
              <a:buClr>
                <a:srgbClr val="52575F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00000"/>
              </a:lnSpc>
              <a:spcBef>
                <a:spcPts val="2350"/>
              </a:spcBef>
              <a:spcAft>
                <a:spcPts val="0"/>
              </a:spcAft>
              <a:buClr>
                <a:srgbClr val="52575F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100000"/>
              </a:lnSpc>
              <a:spcBef>
                <a:spcPts val="2350"/>
              </a:spcBef>
              <a:spcAft>
                <a:spcPts val="0"/>
              </a:spcAft>
              <a:buClr>
                <a:srgbClr val="52575F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2350"/>
              </a:spcBef>
              <a:spcAft>
                <a:spcPts val="0"/>
              </a:spcAft>
              <a:buClr>
                <a:srgbClr val="52575F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2350"/>
              </a:spcBef>
              <a:spcAft>
                <a:spcPts val="0"/>
              </a:spcAft>
              <a:buClr>
                <a:srgbClr val="52575F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2350"/>
              </a:spcBef>
              <a:spcAft>
                <a:spcPts val="0"/>
              </a:spcAft>
              <a:buClr>
                <a:srgbClr val="52575F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47" name="Google Shape;147;p32"/>
          <p:cNvSpPr txBox="1">
            <a:spLocks noGrp="1"/>
          </p:cNvSpPr>
          <p:nvPr>
            <p:ph type="title"/>
          </p:nvPr>
        </p:nvSpPr>
        <p:spPr>
          <a:xfrm>
            <a:off x="603250" y="317500"/>
            <a:ext cx="10985500" cy="8445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18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18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18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18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18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18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18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18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148" name="Google Shape;148;p32"/>
          <p:cNvSpPr txBox="1">
            <a:spLocks noGrp="1"/>
          </p:cNvSpPr>
          <p:nvPr>
            <p:ph type="sldNum" idx="12"/>
          </p:nvPr>
        </p:nvSpPr>
        <p:spPr>
          <a:xfrm>
            <a:off x="11720287" y="6187501"/>
            <a:ext cx="253274" cy="2564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b" anchorCtr="0">
            <a:spAutoFit/>
          </a:bodyPr>
          <a:lstStyle>
            <a:lvl1pPr marL="0" lvl="0" indent="0" algn="r">
              <a:spcBef>
                <a:spcPts val="0"/>
              </a:spcBef>
              <a:buNone/>
              <a:defRPr sz="1000">
                <a:latin typeface="Arial"/>
                <a:ea typeface="Arial"/>
                <a:cs typeface="Arial"/>
                <a:sym typeface="Arial"/>
              </a:defRPr>
            </a:lvl1pPr>
            <a:lvl2pPr marL="0" lvl="1" indent="0" algn="r">
              <a:spcBef>
                <a:spcPts val="0"/>
              </a:spcBef>
              <a:buNone/>
              <a:defRPr sz="1000">
                <a:latin typeface="Arial"/>
                <a:ea typeface="Arial"/>
                <a:cs typeface="Arial"/>
                <a:sym typeface="Arial"/>
              </a:defRPr>
            </a:lvl2pPr>
            <a:lvl3pPr marL="0" lvl="2" indent="0" algn="r">
              <a:spcBef>
                <a:spcPts val="0"/>
              </a:spcBef>
              <a:buNone/>
              <a:defRPr sz="1000">
                <a:latin typeface="Arial"/>
                <a:ea typeface="Arial"/>
                <a:cs typeface="Arial"/>
                <a:sym typeface="Arial"/>
              </a:defRPr>
            </a:lvl3pPr>
            <a:lvl4pPr marL="0" lvl="3" indent="0" algn="r">
              <a:spcBef>
                <a:spcPts val="0"/>
              </a:spcBef>
              <a:buNone/>
              <a:defRPr sz="1000">
                <a:latin typeface="Arial"/>
                <a:ea typeface="Arial"/>
                <a:cs typeface="Arial"/>
                <a:sym typeface="Arial"/>
              </a:defRPr>
            </a:lvl4pPr>
            <a:lvl5pPr marL="0" lvl="4" indent="0" algn="r">
              <a:spcBef>
                <a:spcPts val="0"/>
              </a:spcBef>
              <a:buNone/>
              <a:defRPr sz="1000">
                <a:latin typeface="Arial"/>
                <a:ea typeface="Arial"/>
                <a:cs typeface="Arial"/>
                <a:sym typeface="Arial"/>
              </a:defRPr>
            </a:lvl5pPr>
            <a:lvl6pPr marL="0" lvl="5" indent="0" algn="r">
              <a:spcBef>
                <a:spcPts val="0"/>
              </a:spcBef>
              <a:buNone/>
              <a:defRPr sz="1000">
                <a:latin typeface="Arial"/>
                <a:ea typeface="Arial"/>
                <a:cs typeface="Arial"/>
                <a:sym typeface="Arial"/>
              </a:defRPr>
            </a:lvl6pPr>
            <a:lvl7pPr marL="0" lvl="6" indent="0" algn="r">
              <a:spcBef>
                <a:spcPts val="0"/>
              </a:spcBef>
              <a:buNone/>
              <a:defRPr sz="1000">
                <a:latin typeface="Arial"/>
                <a:ea typeface="Arial"/>
                <a:cs typeface="Arial"/>
                <a:sym typeface="Arial"/>
              </a:defRPr>
            </a:lvl7pPr>
            <a:lvl8pPr marL="0" lvl="7" indent="0" algn="r">
              <a:spcBef>
                <a:spcPts val="0"/>
              </a:spcBef>
              <a:buNone/>
              <a:defRPr sz="1000">
                <a:latin typeface="Arial"/>
                <a:ea typeface="Arial"/>
                <a:cs typeface="Arial"/>
                <a:sym typeface="Arial"/>
              </a:defRPr>
            </a:lvl8pPr>
            <a:lvl9pPr marL="0" lvl="8" indent="0" algn="r">
              <a:spcBef>
                <a:spcPts val="0"/>
              </a:spcBef>
              <a:buNone/>
              <a:defRPr sz="1000"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Agenda">
  <p:cSld name="Agenda"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33"/>
          <p:cNvSpPr txBox="1">
            <a:spLocks noGrp="1"/>
          </p:cNvSpPr>
          <p:nvPr>
            <p:ph type="body" idx="1"/>
          </p:nvPr>
        </p:nvSpPr>
        <p:spPr>
          <a:xfrm>
            <a:off x="603250" y="1162050"/>
            <a:ext cx="10985500" cy="501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2750"/>
              <a:buFont typeface="Arial"/>
              <a:buNone/>
              <a:defRPr sz="2750">
                <a:latin typeface="Arial"/>
                <a:ea typeface="Arial"/>
                <a:cs typeface="Arial"/>
                <a:sym typeface="Arial"/>
              </a:defRPr>
            </a:lvl1pPr>
            <a:lvl2pPr marL="914400" lvl="1" indent="-342900" algn="l">
              <a:lnSpc>
                <a:spcPct val="100000"/>
              </a:lnSpc>
              <a:spcBef>
                <a:spcPts val="2350"/>
              </a:spcBef>
              <a:spcAft>
                <a:spcPts val="0"/>
              </a:spcAft>
              <a:buClr>
                <a:srgbClr val="52575F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00000"/>
              </a:lnSpc>
              <a:spcBef>
                <a:spcPts val="2350"/>
              </a:spcBef>
              <a:spcAft>
                <a:spcPts val="0"/>
              </a:spcAft>
              <a:buClr>
                <a:srgbClr val="52575F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2350"/>
              </a:spcBef>
              <a:spcAft>
                <a:spcPts val="0"/>
              </a:spcAft>
              <a:buClr>
                <a:srgbClr val="52575F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00000"/>
              </a:lnSpc>
              <a:spcBef>
                <a:spcPts val="2350"/>
              </a:spcBef>
              <a:spcAft>
                <a:spcPts val="0"/>
              </a:spcAft>
              <a:buClr>
                <a:srgbClr val="52575F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100000"/>
              </a:lnSpc>
              <a:spcBef>
                <a:spcPts val="2350"/>
              </a:spcBef>
              <a:spcAft>
                <a:spcPts val="0"/>
              </a:spcAft>
              <a:buClr>
                <a:srgbClr val="52575F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2350"/>
              </a:spcBef>
              <a:spcAft>
                <a:spcPts val="0"/>
              </a:spcAft>
              <a:buClr>
                <a:srgbClr val="52575F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2350"/>
              </a:spcBef>
              <a:spcAft>
                <a:spcPts val="0"/>
              </a:spcAft>
              <a:buClr>
                <a:srgbClr val="52575F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2350"/>
              </a:spcBef>
              <a:spcAft>
                <a:spcPts val="0"/>
              </a:spcAft>
              <a:buClr>
                <a:srgbClr val="52575F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51" name="Google Shape;151;p33"/>
          <p:cNvSpPr txBox="1">
            <a:spLocks noGrp="1"/>
          </p:cNvSpPr>
          <p:nvPr>
            <p:ph type="body" idx="2"/>
          </p:nvPr>
        </p:nvSpPr>
        <p:spPr>
          <a:xfrm>
            <a:off x="603250" y="2124252"/>
            <a:ext cx="10985500" cy="41280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3000"/>
              </a:spcBef>
              <a:spcAft>
                <a:spcPts val="0"/>
              </a:spcAft>
              <a:buClr>
                <a:srgbClr val="52575F"/>
              </a:buClr>
              <a:buSzPts val="2500"/>
              <a:buFont typeface="Arial"/>
              <a:buNone/>
              <a:defRPr sz="2500"/>
            </a:lvl1pPr>
            <a:lvl2pPr marL="914400" lvl="1" indent="-228600" algn="l">
              <a:lnSpc>
                <a:spcPct val="100000"/>
              </a:lnSpc>
              <a:spcBef>
                <a:spcPts val="3000"/>
              </a:spcBef>
              <a:spcAft>
                <a:spcPts val="0"/>
              </a:spcAft>
              <a:buClr>
                <a:srgbClr val="52575F"/>
              </a:buClr>
              <a:buSzPts val="2500"/>
              <a:buFont typeface="Arial"/>
              <a:buNone/>
              <a:defRPr sz="2500"/>
            </a:lvl2pPr>
            <a:lvl3pPr marL="1371600" lvl="2" indent="-228600" algn="l">
              <a:lnSpc>
                <a:spcPct val="100000"/>
              </a:lnSpc>
              <a:spcBef>
                <a:spcPts val="3000"/>
              </a:spcBef>
              <a:spcAft>
                <a:spcPts val="0"/>
              </a:spcAft>
              <a:buClr>
                <a:srgbClr val="52575F"/>
              </a:buClr>
              <a:buSzPts val="2500"/>
              <a:buFont typeface="Arial"/>
              <a:buNone/>
              <a:defRPr sz="2500"/>
            </a:lvl3pPr>
            <a:lvl4pPr marL="1828800" lvl="3" indent="-228600" algn="l">
              <a:lnSpc>
                <a:spcPct val="100000"/>
              </a:lnSpc>
              <a:spcBef>
                <a:spcPts val="3000"/>
              </a:spcBef>
              <a:spcAft>
                <a:spcPts val="0"/>
              </a:spcAft>
              <a:buClr>
                <a:srgbClr val="52575F"/>
              </a:buClr>
              <a:buSzPts val="2500"/>
              <a:buFont typeface="Arial"/>
              <a:buNone/>
              <a:defRPr sz="2500"/>
            </a:lvl4pPr>
            <a:lvl5pPr marL="2286000" lvl="4" indent="-228600" algn="l">
              <a:lnSpc>
                <a:spcPct val="100000"/>
              </a:lnSpc>
              <a:spcBef>
                <a:spcPts val="3000"/>
              </a:spcBef>
              <a:spcAft>
                <a:spcPts val="0"/>
              </a:spcAft>
              <a:buClr>
                <a:srgbClr val="52575F"/>
              </a:buClr>
              <a:buSzPts val="2500"/>
              <a:buFont typeface="Arial"/>
              <a:buNone/>
              <a:defRPr sz="2500"/>
            </a:lvl5pPr>
            <a:lvl6pPr marL="2743200" lvl="5" indent="-342900" algn="l">
              <a:lnSpc>
                <a:spcPct val="100000"/>
              </a:lnSpc>
              <a:spcBef>
                <a:spcPts val="2350"/>
              </a:spcBef>
              <a:spcAft>
                <a:spcPts val="0"/>
              </a:spcAft>
              <a:buClr>
                <a:srgbClr val="52575F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2350"/>
              </a:spcBef>
              <a:spcAft>
                <a:spcPts val="0"/>
              </a:spcAft>
              <a:buClr>
                <a:srgbClr val="52575F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2350"/>
              </a:spcBef>
              <a:spcAft>
                <a:spcPts val="0"/>
              </a:spcAft>
              <a:buClr>
                <a:srgbClr val="52575F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2350"/>
              </a:spcBef>
              <a:spcAft>
                <a:spcPts val="0"/>
              </a:spcAft>
              <a:buClr>
                <a:srgbClr val="52575F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52" name="Google Shape;152;p33"/>
          <p:cNvSpPr txBox="1">
            <a:spLocks noGrp="1"/>
          </p:cNvSpPr>
          <p:nvPr>
            <p:ph type="title"/>
          </p:nvPr>
        </p:nvSpPr>
        <p:spPr>
          <a:xfrm>
            <a:off x="603250" y="317500"/>
            <a:ext cx="10985500" cy="8445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18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18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18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18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18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18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18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18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153" name="Google Shape;153;p33"/>
          <p:cNvSpPr txBox="1">
            <a:spLocks noGrp="1"/>
          </p:cNvSpPr>
          <p:nvPr>
            <p:ph type="sldNum" idx="12"/>
          </p:nvPr>
        </p:nvSpPr>
        <p:spPr>
          <a:xfrm>
            <a:off x="11720287" y="6187501"/>
            <a:ext cx="253274" cy="2564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b" anchorCtr="0">
            <a:spAutoFit/>
          </a:bodyPr>
          <a:lstStyle>
            <a:lvl1pPr marL="0" lvl="0" indent="0" algn="r">
              <a:spcBef>
                <a:spcPts val="0"/>
              </a:spcBef>
              <a:buNone/>
              <a:defRPr sz="1000">
                <a:latin typeface="Arial"/>
                <a:ea typeface="Arial"/>
                <a:cs typeface="Arial"/>
                <a:sym typeface="Arial"/>
              </a:defRPr>
            </a:lvl1pPr>
            <a:lvl2pPr marL="0" lvl="1" indent="0" algn="r">
              <a:spcBef>
                <a:spcPts val="0"/>
              </a:spcBef>
              <a:buNone/>
              <a:defRPr sz="1000">
                <a:latin typeface="Arial"/>
                <a:ea typeface="Arial"/>
                <a:cs typeface="Arial"/>
                <a:sym typeface="Arial"/>
              </a:defRPr>
            </a:lvl2pPr>
            <a:lvl3pPr marL="0" lvl="2" indent="0" algn="r">
              <a:spcBef>
                <a:spcPts val="0"/>
              </a:spcBef>
              <a:buNone/>
              <a:defRPr sz="1000">
                <a:latin typeface="Arial"/>
                <a:ea typeface="Arial"/>
                <a:cs typeface="Arial"/>
                <a:sym typeface="Arial"/>
              </a:defRPr>
            </a:lvl3pPr>
            <a:lvl4pPr marL="0" lvl="3" indent="0" algn="r">
              <a:spcBef>
                <a:spcPts val="0"/>
              </a:spcBef>
              <a:buNone/>
              <a:defRPr sz="1000">
                <a:latin typeface="Arial"/>
                <a:ea typeface="Arial"/>
                <a:cs typeface="Arial"/>
                <a:sym typeface="Arial"/>
              </a:defRPr>
            </a:lvl4pPr>
            <a:lvl5pPr marL="0" lvl="4" indent="0" algn="r">
              <a:spcBef>
                <a:spcPts val="0"/>
              </a:spcBef>
              <a:buNone/>
              <a:defRPr sz="1000">
                <a:latin typeface="Arial"/>
                <a:ea typeface="Arial"/>
                <a:cs typeface="Arial"/>
                <a:sym typeface="Arial"/>
              </a:defRPr>
            </a:lvl5pPr>
            <a:lvl6pPr marL="0" lvl="5" indent="0" algn="r">
              <a:spcBef>
                <a:spcPts val="0"/>
              </a:spcBef>
              <a:buNone/>
              <a:defRPr sz="1000">
                <a:latin typeface="Arial"/>
                <a:ea typeface="Arial"/>
                <a:cs typeface="Arial"/>
                <a:sym typeface="Arial"/>
              </a:defRPr>
            </a:lvl6pPr>
            <a:lvl7pPr marL="0" lvl="6" indent="0" algn="r">
              <a:spcBef>
                <a:spcPts val="0"/>
              </a:spcBef>
              <a:buNone/>
              <a:defRPr sz="1000">
                <a:latin typeface="Arial"/>
                <a:ea typeface="Arial"/>
                <a:cs typeface="Arial"/>
                <a:sym typeface="Arial"/>
              </a:defRPr>
            </a:lvl7pPr>
            <a:lvl8pPr marL="0" lvl="7" indent="0" algn="r">
              <a:spcBef>
                <a:spcPts val="0"/>
              </a:spcBef>
              <a:buNone/>
              <a:defRPr sz="1000">
                <a:latin typeface="Arial"/>
                <a:ea typeface="Arial"/>
                <a:cs typeface="Arial"/>
                <a:sym typeface="Arial"/>
              </a:defRPr>
            </a:lvl8pPr>
            <a:lvl9pPr marL="0" lvl="8" indent="0" algn="r">
              <a:spcBef>
                <a:spcPts val="0"/>
              </a:spcBef>
              <a:buNone/>
              <a:defRPr sz="1000"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tatement">
  <p:cSld name="Statement">
    <p:spTree>
      <p:nvGrpSpPr>
        <p:cNvPr id="1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34"/>
          <p:cNvSpPr txBox="1">
            <a:spLocks noGrp="1"/>
          </p:cNvSpPr>
          <p:nvPr>
            <p:ph type="body" idx="1"/>
          </p:nvPr>
        </p:nvSpPr>
        <p:spPr>
          <a:xfrm>
            <a:off x="603250" y="2095500"/>
            <a:ext cx="10985500" cy="204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normAutofit/>
          </a:bodyPr>
          <a:lstStyle>
            <a:lvl1pPr marL="457200" lvl="0" indent="-22860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6000"/>
              <a:buFont typeface="Arial"/>
              <a:buNone/>
              <a:defRPr sz="6000"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6000"/>
              <a:buFont typeface="Arial"/>
              <a:buNone/>
              <a:defRPr sz="6000">
                <a:latin typeface="Arial"/>
                <a:ea typeface="Arial"/>
                <a:cs typeface="Arial"/>
                <a:sym typeface="Arial"/>
              </a:defRPr>
            </a:lvl2pPr>
            <a:lvl3pPr marL="1371600" lvl="2" indent="-22860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6000"/>
              <a:buFont typeface="Arial"/>
              <a:buNone/>
              <a:defRPr sz="6000">
                <a:latin typeface="Arial"/>
                <a:ea typeface="Arial"/>
                <a:cs typeface="Arial"/>
                <a:sym typeface="Arial"/>
              </a:defRPr>
            </a:lvl3pPr>
            <a:lvl4pPr marL="1828800" lvl="3" indent="-22860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6000"/>
              <a:buFont typeface="Arial"/>
              <a:buNone/>
              <a:defRPr sz="6000">
                <a:latin typeface="Arial"/>
                <a:ea typeface="Arial"/>
                <a:cs typeface="Arial"/>
                <a:sym typeface="Arial"/>
              </a:defRPr>
            </a:lvl4pPr>
            <a:lvl5pPr marL="2286000" lvl="4" indent="-22860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6000"/>
              <a:buFont typeface="Arial"/>
              <a:buNone/>
              <a:defRPr sz="6000">
                <a:latin typeface="Arial"/>
                <a:ea typeface="Arial"/>
                <a:cs typeface="Arial"/>
                <a:sym typeface="Arial"/>
              </a:defRPr>
            </a:lvl5pPr>
            <a:lvl6pPr marL="2743200" lvl="5" indent="-342900" algn="l">
              <a:lnSpc>
                <a:spcPct val="100000"/>
              </a:lnSpc>
              <a:spcBef>
                <a:spcPts val="2350"/>
              </a:spcBef>
              <a:spcAft>
                <a:spcPts val="0"/>
              </a:spcAft>
              <a:buClr>
                <a:srgbClr val="52575F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2350"/>
              </a:spcBef>
              <a:spcAft>
                <a:spcPts val="0"/>
              </a:spcAft>
              <a:buClr>
                <a:srgbClr val="52575F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2350"/>
              </a:spcBef>
              <a:spcAft>
                <a:spcPts val="0"/>
              </a:spcAft>
              <a:buClr>
                <a:srgbClr val="52575F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2350"/>
              </a:spcBef>
              <a:spcAft>
                <a:spcPts val="0"/>
              </a:spcAft>
              <a:buClr>
                <a:srgbClr val="52575F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56" name="Google Shape;156;p34"/>
          <p:cNvSpPr txBox="1">
            <a:spLocks noGrp="1"/>
          </p:cNvSpPr>
          <p:nvPr>
            <p:ph type="sldNum" idx="12"/>
          </p:nvPr>
        </p:nvSpPr>
        <p:spPr>
          <a:xfrm>
            <a:off x="11720287" y="6187501"/>
            <a:ext cx="253274" cy="2564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b" anchorCtr="0">
            <a:spAutoFit/>
          </a:bodyPr>
          <a:lstStyle>
            <a:lvl1pPr marL="0" lvl="0" indent="0" algn="r">
              <a:spcBef>
                <a:spcPts val="0"/>
              </a:spcBef>
              <a:buNone/>
              <a:defRPr sz="1000">
                <a:latin typeface="Arial"/>
                <a:ea typeface="Arial"/>
                <a:cs typeface="Arial"/>
                <a:sym typeface="Arial"/>
              </a:defRPr>
            </a:lvl1pPr>
            <a:lvl2pPr marL="0" lvl="1" indent="0" algn="r">
              <a:spcBef>
                <a:spcPts val="0"/>
              </a:spcBef>
              <a:buNone/>
              <a:defRPr sz="1000">
                <a:latin typeface="Arial"/>
                <a:ea typeface="Arial"/>
                <a:cs typeface="Arial"/>
                <a:sym typeface="Arial"/>
              </a:defRPr>
            </a:lvl2pPr>
            <a:lvl3pPr marL="0" lvl="2" indent="0" algn="r">
              <a:spcBef>
                <a:spcPts val="0"/>
              </a:spcBef>
              <a:buNone/>
              <a:defRPr sz="1000">
                <a:latin typeface="Arial"/>
                <a:ea typeface="Arial"/>
                <a:cs typeface="Arial"/>
                <a:sym typeface="Arial"/>
              </a:defRPr>
            </a:lvl3pPr>
            <a:lvl4pPr marL="0" lvl="3" indent="0" algn="r">
              <a:spcBef>
                <a:spcPts val="0"/>
              </a:spcBef>
              <a:buNone/>
              <a:defRPr sz="1000">
                <a:latin typeface="Arial"/>
                <a:ea typeface="Arial"/>
                <a:cs typeface="Arial"/>
                <a:sym typeface="Arial"/>
              </a:defRPr>
            </a:lvl4pPr>
            <a:lvl5pPr marL="0" lvl="4" indent="0" algn="r">
              <a:spcBef>
                <a:spcPts val="0"/>
              </a:spcBef>
              <a:buNone/>
              <a:defRPr sz="1000">
                <a:latin typeface="Arial"/>
                <a:ea typeface="Arial"/>
                <a:cs typeface="Arial"/>
                <a:sym typeface="Arial"/>
              </a:defRPr>
            </a:lvl5pPr>
            <a:lvl6pPr marL="0" lvl="5" indent="0" algn="r">
              <a:spcBef>
                <a:spcPts val="0"/>
              </a:spcBef>
              <a:buNone/>
              <a:defRPr sz="1000">
                <a:latin typeface="Arial"/>
                <a:ea typeface="Arial"/>
                <a:cs typeface="Arial"/>
                <a:sym typeface="Arial"/>
              </a:defRPr>
            </a:lvl6pPr>
            <a:lvl7pPr marL="0" lvl="6" indent="0" algn="r">
              <a:spcBef>
                <a:spcPts val="0"/>
              </a:spcBef>
              <a:buNone/>
              <a:defRPr sz="1000">
                <a:latin typeface="Arial"/>
                <a:ea typeface="Arial"/>
                <a:cs typeface="Arial"/>
                <a:sym typeface="Arial"/>
              </a:defRPr>
            </a:lvl7pPr>
            <a:lvl8pPr marL="0" lvl="7" indent="0" algn="r">
              <a:spcBef>
                <a:spcPts val="0"/>
              </a:spcBef>
              <a:buNone/>
              <a:defRPr sz="1000">
                <a:latin typeface="Arial"/>
                <a:ea typeface="Arial"/>
                <a:cs typeface="Arial"/>
                <a:sym typeface="Arial"/>
              </a:defRPr>
            </a:lvl8pPr>
            <a:lvl9pPr marL="0" lvl="8" indent="0" algn="r">
              <a:spcBef>
                <a:spcPts val="0"/>
              </a:spcBef>
              <a:buNone/>
              <a:defRPr sz="1000"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Fact">
  <p:cSld name="Big Fact"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35"/>
          <p:cNvSpPr txBox="1">
            <a:spLocks noGrp="1"/>
          </p:cNvSpPr>
          <p:nvPr>
            <p:ph type="body" idx="1"/>
          </p:nvPr>
        </p:nvSpPr>
        <p:spPr>
          <a:xfrm>
            <a:off x="603250" y="603250"/>
            <a:ext cx="10985500" cy="3676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b" anchorCtr="0">
            <a:normAutofit/>
          </a:bodyPr>
          <a:lstStyle>
            <a:lvl1pPr marL="457200" lvl="0" indent="-22860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17500"/>
              <a:buFont typeface="Arial"/>
              <a:buNone/>
              <a:defRPr sz="17500"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17500"/>
              <a:buFont typeface="Arial"/>
              <a:buNone/>
              <a:defRPr sz="17500">
                <a:latin typeface="Arial"/>
                <a:ea typeface="Arial"/>
                <a:cs typeface="Arial"/>
                <a:sym typeface="Arial"/>
              </a:defRPr>
            </a:lvl2pPr>
            <a:lvl3pPr marL="1371600" lvl="2" indent="-22860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17500"/>
              <a:buFont typeface="Arial"/>
              <a:buNone/>
              <a:defRPr sz="17500">
                <a:latin typeface="Arial"/>
                <a:ea typeface="Arial"/>
                <a:cs typeface="Arial"/>
                <a:sym typeface="Arial"/>
              </a:defRPr>
            </a:lvl3pPr>
            <a:lvl4pPr marL="1828800" lvl="3" indent="-22860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17500"/>
              <a:buFont typeface="Arial"/>
              <a:buNone/>
              <a:defRPr sz="17500">
                <a:latin typeface="Arial"/>
                <a:ea typeface="Arial"/>
                <a:cs typeface="Arial"/>
                <a:sym typeface="Arial"/>
              </a:defRPr>
            </a:lvl4pPr>
            <a:lvl5pPr marL="2286000" lvl="4" indent="-22860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17500"/>
              <a:buFont typeface="Arial"/>
              <a:buNone/>
              <a:defRPr sz="17500">
                <a:latin typeface="Arial"/>
                <a:ea typeface="Arial"/>
                <a:cs typeface="Arial"/>
                <a:sym typeface="Arial"/>
              </a:defRPr>
            </a:lvl5pPr>
            <a:lvl6pPr marL="2743200" lvl="5" indent="-342900" algn="l">
              <a:lnSpc>
                <a:spcPct val="100000"/>
              </a:lnSpc>
              <a:spcBef>
                <a:spcPts val="2350"/>
              </a:spcBef>
              <a:spcAft>
                <a:spcPts val="0"/>
              </a:spcAft>
              <a:buClr>
                <a:srgbClr val="52575F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2350"/>
              </a:spcBef>
              <a:spcAft>
                <a:spcPts val="0"/>
              </a:spcAft>
              <a:buClr>
                <a:srgbClr val="52575F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2350"/>
              </a:spcBef>
              <a:spcAft>
                <a:spcPts val="0"/>
              </a:spcAft>
              <a:buClr>
                <a:srgbClr val="52575F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2350"/>
              </a:spcBef>
              <a:spcAft>
                <a:spcPts val="0"/>
              </a:spcAft>
              <a:buClr>
                <a:srgbClr val="52575F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59" name="Google Shape;159;p35"/>
          <p:cNvSpPr txBox="1">
            <a:spLocks noGrp="1"/>
          </p:cNvSpPr>
          <p:nvPr>
            <p:ph type="body" idx="2"/>
          </p:nvPr>
        </p:nvSpPr>
        <p:spPr>
          <a:xfrm>
            <a:off x="603250" y="4064000"/>
            <a:ext cx="10985500" cy="5397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rmAutofit/>
          </a:bodyPr>
          <a:lstStyle>
            <a:lvl1pPr marL="457200" lvl="0" indent="-22860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2750"/>
              <a:buFont typeface="Arial"/>
              <a:buNone/>
              <a:defRPr sz="2750">
                <a:latin typeface="Arial"/>
                <a:ea typeface="Arial"/>
                <a:cs typeface="Arial"/>
                <a:sym typeface="Arial"/>
              </a:defRPr>
            </a:lvl1pPr>
            <a:lvl2pPr marL="914400" lvl="1" indent="-342900" algn="l">
              <a:lnSpc>
                <a:spcPct val="100000"/>
              </a:lnSpc>
              <a:spcBef>
                <a:spcPts val="2350"/>
              </a:spcBef>
              <a:spcAft>
                <a:spcPts val="0"/>
              </a:spcAft>
              <a:buClr>
                <a:srgbClr val="52575F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00000"/>
              </a:lnSpc>
              <a:spcBef>
                <a:spcPts val="2350"/>
              </a:spcBef>
              <a:spcAft>
                <a:spcPts val="0"/>
              </a:spcAft>
              <a:buClr>
                <a:srgbClr val="52575F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2350"/>
              </a:spcBef>
              <a:spcAft>
                <a:spcPts val="0"/>
              </a:spcAft>
              <a:buClr>
                <a:srgbClr val="52575F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00000"/>
              </a:lnSpc>
              <a:spcBef>
                <a:spcPts val="2350"/>
              </a:spcBef>
              <a:spcAft>
                <a:spcPts val="0"/>
              </a:spcAft>
              <a:buClr>
                <a:srgbClr val="52575F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100000"/>
              </a:lnSpc>
              <a:spcBef>
                <a:spcPts val="2350"/>
              </a:spcBef>
              <a:spcAft>
                <a:spcPts val="0"/>
              </a:spcAft>
              <a:buClr>
                <a:srgbClr val="52575F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2350"/>
              </a:spcBef>
              <a:spcAft>
                <a:spcPts val="0"/>
              </a:spcAft>
              <a:buClr>
                <a:srgbClr val="52575F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2350"/>
              </a:spcBef>
              <a:spcAft>
                <a:spcPts val="0"/>
              </a:spcAft>
              <a:buClr>
                <a:srgbClr val="52575F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2350"/>
              </a:spcBef>
              <a:spcAft>
                <a:spcPts val="0"/>
              </a:spcAft>
              <a:buClr>
                <a:srgbClr val="52575F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60" name="Google Shape;160;p35"/>
          <p:cNvSpPr txBox="1">
            <a:spLocks noGrp="1"/>
          </p:cNvSpPr>
          <p:nvPr>
            <p:ph type="sldNum" idx="12"/>
          </p:nvPr>
        </p:nvSpPr>
        <p:spPr>
          <a:xfrm>
            <a:off x="11720287" y="6187501"/>
            <a:ext cx="253274" cy="2564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b" anchorCtr="0">
            <a:spAutoFit/>
          </a:bodyPr>
          <a:lstStyle>
            <a:lvl1pPr marL="0" lvl="0" indent="0" algn="r">
              <a:spcBef>
                <a:spcPts val="0"/>
              </a:spcBef>
              <a:buNone/>
              <a:defRPr sz="1000">
                <a:latin typeface="Arial"/>
                <a:ea typeface="Arial"/>
                <a:cs typeface="Arial"/>
                <a:sym typeface="Arial"/>
              </a:defRPr>
            </a:lvl1pPr>
            <a:lvl2pPr marL="0" lvl="1" indent="0" algn="r">
              <a:spcBef>
                <a:spcPts val="0"/>
              </a:spcBef>
              <a:buNone/>
              <a:defRPr sz="1000">
                <a:latin typeface="Arial"/>
                <a:ea typeface="Arial"/>
                <a:cs typeface="Arial"/>
                <a:sym typeface="Arial"/>
              </a:defRPr>
            </a:lvl2pPr>
            <a:lvl3pPr marL="0" lvl="2" indent="0" algn="r">
              <a:spcBef>
                <a:spcPts val="0"/>
              </a:spcBef>
              <a:buNone/>
              <a:defRPr sz="1000">
                <a:latin typeface="Arial"/>
                <a:ea typeface="Arial"/>
                <a:cs typeface="Arial"/>
                <a:sym typeface="Arial"/>
              </a:defRPr>
            </a:lvl3pPr>
            <a:lvl4pPr marL="0" lvl="3" indent="0" algn="r">
              <a:spcBef>
                <a:spcPts val="0"/>
              </a:spcBef>
              <a:buNone/>
              <a:defRPr sz="1000">
                <a:latin typeface="Arial"/>
                <a:ea typeface="Arial"/>
                <a:cs typeface="Arial"/>
                <a:sym typeface="Arial"/>
              </a:defRPr>
            </a:lvl4pPr>
            <a:lvl5pPr marL="0" lvl="4" indent="0" algn="r">
              <a:spcBef>
                <a:spcPts val="0"/>
              </a:spcBef>
              <a:buNone/>
              <a:defRPr sz="1000">
                <a:latin typeface="Arial"/>
                <a:ea typeface="Arial"/>
                <a:cs typeface="Arial"/>
                <a:sym typeface="Arial"/>
              </a:defRPr>
            </a:lvl5pPr>
            <a:lvl6pPr marL="0" lvl="5" indent="0" algn="r">
              <a:spcBef>
                <a:spcPts val="0"/>
              </a:spcBef>
              <a:buNone/>
              <a:defRPr sz="1000">
                <a:latin typeface="Arial"/>
                <a:ea typeface="Arial"/>
                <a:cs typeface="Arial"/>
                <a:sym typeface="Arial"/>
              </a:defRPr>
            </a:lvl6pPr>
            <a:lvl7pPr marL="0" lvl="6" indent="0" algn="r">
              <a:spcBef>
                <a:spcPts val="0"/>
              </a:spcBef>
              <a:buNone/>
              <a:defRPr sz="1000">
                <a:latin typeface="Arial"/>
                <a:ea typeface="Arial"/>
                <a:cs typeface="Arial"/>
                <a:sym typeface="Arial"/>
              </a:defRPr>
            </a:lvl7pPr>
            <a:lvl8pPr marL="0" lvl="7" indent="0" algn="r">
              <a:spcBef>
                <a:spcPts val="0"/>
              </a:spcBef>
              <a:buNone/>
              <a:defRPr sz="1000">
                <a:latin typeface="Arial"/>
                <a:ea typeface="Arial"/>
                <a:cs typeface="Arial"/>
                <a:sym typeface="Arial"/>
              </a:defRPr>
            </a:lvl8pPr>
            <a:lvl9pPr marL="0" lvl="8" indent="0" algn="r">
              <a:spcBef>
                <a:spcPts val="0"/>
              </a:spcBef>
              <a:buNone/>
              <a:defRPr sz="1000"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Quote"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36"/>
          <p:cNvSpPr txBox="1">
            <a:spLocks noGrp="1"/>
          </p:cNvSpPr>
          <p:nvPr>
            <p:ph type="body" idx="1"/>
          </p:nvPr>
        </p:nvSpPr>
        <p:spPr>
          <a:xfrm>
            <a:off x="2730500" y="4781550"/>
            <a:ext cx="6864350" cy="349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1800"/>
              <a:buFont typeface="Arial"/>
              <a:buNone/>
              <a:defRPr sz="1800">
                <a:latin typeface="Arial"/>
                <a:ea typeface="Arial"/>
                <a:cs typeface="Arial"/>
                <a:sym typeface="Arial"/>
              </a:defRPr>
            </a:lvl1pPr>
            <a:lvl2pPr marL="914400" lvl="1" indent="-342900" algn="l">
              <a:lnSpc>
                <a:spcPct val="100000"/>
              </a:lnSpc>
              <a:spcBef>
                <a:spcPts val="2350"/>
              </a:spcBef>
              <a:spcAft>
                <a:spcPts val="0"/>
              </a:spcAft>
              <a:buClr>
                <a:srgbClr val="52575F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00000"/>
              </a:lnSpc>
              <a:spcBef>
                <a:spcPts val="2350"/>
              </a:spcBef>
              <a:spcAft>
                <a:spcPts val="0"/>
              </a:spcAft>
              <a:buClr>
                <a:srgbClr val="52575F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2350"/>
              </a:spcBef>
              <a:spcAft>
                <a:spcPts val="0"/>
              </a:spcAft>
              <a:buClr>
                <a:srgbClr val="52575F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00000"/>
              </a:lnSpc>
              <a:spcBef>
                <a:spcPts val="2350"/>
              </a:spcBef>
              <a:spcAft>
                <a:spcPts val="0"/>
              </a:spcAft>
              <a:buClr>
                <a:srgbClr val="52575F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100000"/>
              </a:lnSpc>
              <a:spcBef>
                <a:spcPts val="2350"/>
              </a:spcBef>
              <a:spcAft>
                <a:spcPts val="0"/>
              </a:spcAft>
              <a:buClr>
                <a:srgbClr val="52575F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2350"/>
              </a:spcBef>
              <a:spcAft>
                <a:spcPts val="0"/>
              </a:spcAft>
              <a:buClr>
                <a:srgbClr val="52575F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2350"/>
              </a:spcBef>
              <a:spcAft>
                <a:spcPts val="0"/>
              </a:spcAft>
              <a:buClr>
                <a:srgbClr val="52575F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2350"/>
              </a:spcBef>
              <a:spcAft>
                <a:spcPts val="0"/>
              </a:spcAft>
              <a:buClr>
                <a:srgbClr val="52575F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63" name="Google Shape;163;p36"/>
          <p:cNvSpPr txBox="1">
            <a:spLocks noGrp="1"/>
          </p:cNvSpPr>
          <p:nvPr>
            <p:ph type="body" idx="2"/>
          </p:nvPr>
        </p:nvSpPr>
        <p:spPr>
          <a:xfrm>
            <a:off x="2597150" y="2082800"/>
            <a:ext cx="6997700" cy="2216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4650"/>
              <a:buFont typeface="Arial"/>
              <a:buNone/>
              <a:defRPr sz="4650"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4650"/>
              <a:buFont typeface="Arial"/>
              <a:buNone/>
              <a:defRPr sz="4650">
                <a:latin typeface="Arial"/>
                <a:ea typeface="Arial"/>
                <a:cs typeface="Arial"/>
                <a:sym typeface="Arial"/>
              </a:defRPr>
            </a:lvl2pPr>
            <a:lvl3pPr marL="1371600" lvl="2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4650"/>
              <a:buFont typeface="Arial"/>
              <a:buNone/>
              <a:defRPr sz="4650">
                <a:latin typeface="Arial"/>
                <a:ea typeface="Arial"/>
                <a:cs typeface="Arial"/>
                <a:sym typeface="Arial"/>
              </a:defRPr>
            </a:lvl3pPr>
            <a:lvl4pPr marL="1828800" lvl="3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4650"/>
              <a:buFont typeface="Arial"/>
              <a:buNone/>
              <a:defRPr sz="4650">
                <a:latin typeface="Arial"/>
                <a:ea typeface="Arial"/>
                <a:cs typeface="Arial"/>
                <a:sym typeface="Arial"/>
              </a:defRPr>
            </a:lvl4pPr>
            <a:lvl5pPr marL="2286000" lvl="4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4650"/>
              <a:buFont typeface="Arial"/>
              <a:buNone/>
              <a:defRPr sz="4650">
                <a:latin typeface="Arial"/>
                <a:ea typeface="Arial"/>
                <a:cs typeface="Arial"/>
                <a:sym typeface="Arial"/>
              </a:defRPr>
            </a:lvl5pPr>
            <a:lvl6pPr marL="2743200" lvl="5" indent="-342900" algn="l">
              <a:lnSpc>
                <a:spcPct val="100000"/>
              </a:lnSpc>
              <a:spcBef>
                <a:spcPts val="2350"/>
              </a:spcBef>
              <a:spcAft>
                <a:spcPts val="0"/>
              </a:spcAft>
              <a:buClr>
                <a:srgbClr val="52575F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2350"/>
              </a:spcBef>
              <a:spcAft>
                <a:spcPts val="0"/>
              </a:spcAft>
              <a:buClr>
                <a:srgbClr val="52575F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2350"/>
              </a:spcBef>
              <a:spcAft>
                <a:spcPts val="0"/>
              </a:spcAft>
              <a:buClr>
                <a:srgbClr val="52575F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2350"/>
              </a:spcBef>
              <a:spcAft>
                <a:spcPts val="0"/>
              </a:spcAft>
              <a:buClr>
                <a:srgbClr val="52575F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64" name="Google Shape;164;p36"/>
          <p:cNvSpPr txBox="1">
            <a:spLocks noGrp="1"/>
          </p:cNvSpPr>
          <p:nvPr>
            <p:ph type="sldNum" idx="12"/>
          </p:nvPr>
        </p:nvSpPr>
        <p:spPr>
          <a:xfrm>
            <a:off x="11720287" y="6187501"/>
            <a:ext cx="253274" cy="2564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b" anchorCtr="0">
            <a:spAutoFit/>
          </a:bodyPr>
          <a:lstStyle>
            <a:lvl1pPr marL="0" lvl="0" indent="0" algn="r">
              <a:spcBef>
                <a:spcPts val="0"/>
              </a:spcBef>
              <a:buNone/>
              <a:defRPr sz="1000">
                <a:latin typeface="Arial"/>
                <a:ea typeface="Arial"/>
                <a:cs typeface="Arial"/>
                <a:sym typeface="Arial"/>
              </a:defRPr>
            </a:lvl1pPr>
            <a:lvl2pPr marL="0" lvl="1" indent="0" algn="r">
              <a:spcBef>
                <a:spcPts val="0"/>
              </a:spcBef>
              <a:buNone/>
              <a:defRPr sz="1000">
                <a:latin typeface="Arial"/>
                <a:ea typeface="Arial"/>
                <a:cs typeface="Arial"/>
                <a:sym typeface="Arial"/>
              </a:defRPr>
            </a:lvl2pPr>
            <a:lvl3pPr marL="0" lvl="2" indent="0" algn="r">
              <a:spcBef>
                <a:spcPts val="0"/>
              </a:spcBef>
              <a:buNone/>
              <a:defRPr sz="1000">
                <a:latin typeface="Arial"/>
                <a:ea typeface="Arial"/>
                <a:cs typeface="Arial"/>
                <a:sym typeface="Arial"/>
              </a:defRPr>
            </a:lvl3pPr>
            <a:lvl4pPr marL="0" lvl="3" indent="0" algn="r">
              <a:spcBef>
                <a:spcPts val="0"/>
              </a:spcBef>
              <a:buNone/>
              <a:defRPr sz="1000">
                <a:latin typeface="Arial"/>
                <a:ea typeface="Arial"/>
                <a:cs typeface="Arial"/>
                <a:sym typeface="Arial"/>
              </a:defRPr>
            </a:lvl4pPr>
            <a:lvl5pPr marL="0" lvl="4" indent="0" algn="r">
              <a:spcBef>
                <a:spcPts val="0"/>
              </a:spcBef>
              <a:buNone/>
              <a:defRPr sz="1000">
                <a:latin typeface="Arial"/>
                <a:ea typeface="Arial"/>
                <a:cs typeface="Arial"/>
                <a:sym typeface="Arial"/>
              </a:defRPr>
            </a:lvl5pPr>
            <a:lvl6pPr marL="0" lvl="5" indent="0" algn="r">
              <a:spcBef>
                <a:spcPts val="0"/>
              </a:spcBef>
              <a:buNone/>
              <a:defRPr sz="1000">
                <a:latin typeface="Arial"/>
                <a:ea typeface="Arial"/>
                <a:cs typeface="Arial"/>
                <a:sym typeface="Arial"/>
              </a:defRPr>
            </a:lvl6pPr>
            <a:lvl7pPr marL="0" lvl="6" indent="0" algn="r">
              <a:spcBef>
                <a:spcPts val="0"/>
              </a:spcBef>
              <a:buNone/>
              <a:defRPr sz="1000">
                <a:latin typeface="Arial"/>
                <a:ea typeface="Arial"/>
                <a:cs typeface="Arial"/>
                <a:sym typeface="Arial"/>
              </a:defRPr>
            </a:lvl7pPr>
            <a:lvl8pPr marL="0" lvl="7" indent="0" algn="r">
              <a:spcBef>
                <a:spcPts val="0"/>
              </a:spcBef>
              <a:buNone/>
              <a:defRPr sz="1000">
                <a:latin typeface="Arial"/>
                <a:ea typeface="Arial"/>
                <a:cs typeface="Arial"/>
                <a:sym typeface="Arial"/>
              </a:defRPr>
            </a:lvl8pPr>
            <a:lvl9pPr marL="0" lvl="8" indent="0" algn="r">
              <a:spcBef>
                <a:spcPts val="0"/>
              </a:spcBef>
              <a:buNone/>
              <a:defRPr sz="1000"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hoto - 3 Up">
  <p:cSld name="Photo - 3 Up"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p37"/>
          <p:cNvSpPr>
            <a:spLocks noGrp="1"/>
          </p:cNvSpPr>
          <p:nvPr>
            <p:ph type="pic" idx="2"/>
          </p:nvPr>
        </p:nvSpPr>
        <p:spPr>
          <a:xfrm>
            <a:off x="628650" y="1606550"/>
            <a:ext cx="3644900" cy="3644900"/>
          </a:xfrm>
          <a:prstGeom prst="rect">
            <a:avLst/>
          </a:prstGeom>
          <a:noFill/>
          <a:ln>
            <a:noFill/>
          </a:ln>
        </p:spPr>
      </p:sp>
      <p:sp>
        <p:nvSpPr>
          <p:cNvPr id="167" name="Google Shape;167;p37"/>
          <p:cNvSpPr>
            <a:spLocks noGrp="1"/>
          </p:cNvSpPr>
          <p:nvPr>
            <p:ph type="pic" idx="3"/>
          </p:nvPr>
        </p:nvSpPr>
        <p:spPr>
          <a:xfrm>
            <a:off x="3676650" y="1816100"/>
            <a:ext cx="4838700" cy="3225800"/>
          </a:xfrm>
          <a:prstGeom prst="rect">
            <a:avLst/>
          </a:prstGeom>
          <a:noFill/>
          <a:ln>
            <a:noFill/>
          </a:ln>
        </p:spPr>
      </p:sp>
      <p:sp>
        <p:nvSpPr>
          <p:cNvPr id="168" name="Google Shape;168;p37"/>
          <p:cNvSpPr>
            <a:spLocks noGrp="1"/>
          </p:cNvSpPr>
          <p:nvPr>
            <p:ph type="pic" idx="4"/>
          </p:nvPr>
        </p:nvSpPr>
        <p:spPr>
          <a:xfrm>
            <a:off x="7310967" y="1816100"/>
            <a:ext cx="4838701" cy="3228625"/>
          </a:xfrm>
          <a:prstGeom prst="rect">
            <a:avLst/>
          </a:prstGeom>
          <a:noFill/>
          <a:ln>
            <a:noFill/>
          </a:ln>
        </p:spPr>
      </p:sp>
      <p:sp>
        <p:nvSpPr>
          <p:cNvPr id="169" name="Google Shape;169;p37"/>
          <p:cNvSpPr txBox="1">
            <a:spLocks noGrp="1"/>
          </p:cNvSpPr>
          <p:nvPr>
            <p:ph type="sldNum" idx="12"/>
          </p:nvPr>
        </p:nvSpPr>
        <p:spPr>
          <a:xfrm>
            <a:off x="11720287" y="6187501"/>
            <a:ext cx="253274" cy="2564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b" anchorCtr="0">
            <a:spAutoFit/>
          </a:bodyPr>
          <a:lstStyle>
            <a:lvl1pPr marL="0" lvl="0" indent="0" algn="r">
              <a:spcBef>
                <a:spcPts val="0"/>
              </a:spcBef>
              <a:buNone/>
              <a:defRPr sz="1000">
                <a:latin typeface="Arial"/>
                <a:ea typeface="Arial"/>
                <a:cs typeface="Arial"/>
                <a:sym typeface="Arial"/>
              </a:defRPr>
            </a:lvl1pPr>
            <a:lvl2pPr marL="0" lvl="1" indent="0" algn="r">
              <a:spcBef>
                <a:spcPts val="0"/>
              </a:spcBef>
              <a:buNone/>
              <a:defRPr sz="1000">
                <a:latin typeface="Arial"/>
                <a:ea typeface="Arial"/>
                <a:cs typeface="Arial"/>
                <a:sym typeface="Arial"/>
              </a:defRPr>
            </a:lvl2pPr>
            <a:lvl3pPr marL="0" lvl="2" indent="0" algn="r">
              <a:spcBef>
                <a:spcPts val="0"/>
              </a:spcBef>
              <a:buNone/>
              <a:defRPr sz="1000">
                <a:latin typeface="Arial"/>
                <a:ea typeface="Arial"/>
                <a:cs typeface="Arial"/>
                <a:sym typeface="Arial"/>
              </a:defRPr>
            </a:lvl3pPr>
            <a:lvl4pPr marL="0" lvl="3" indent="0" algn="r">
              <a:spcBef>
                <a:spcPts val="0"/>
              </a:spcBef>
              <a:buNone/>
              <a:defRPr sz="1000">
                <a:latin typeface="Arial"/>
                <a:ea typeface="Arial"/>
                <a:cs typeface="Arial"/>
                <a:sym typeface="Arial"/>
              </a:defRPr>
            </a:lvl4pPr>
            <a:lvl5pPr marL="0" lvl="4" indent="0" algn="r">
              <a:spcBef>
                <a:spcPts val="0"/>
              </a:spcBef>
              <a:buNone/>
              <a:defRPr sz="1000">
                <a:latin typeface="Arial"/>
                <a:ea typeface="Arial"/>
                <a:cs typeface="Arial"/>
                <a:sym typeface="Arial"/>
              </a:defRPr>
            </a:lvl5pPr>
            <a:lvl6pPr marL="0" lvl="5" indent="0" algn="r">
              <a:spcBef>
                <a:spcPts val="0"/>
              </a:spcBef>
              <a:buNone/>
              <a:defRPr sz="1000">
                <a:latin typeface="Arial"/>
                <a:ea typeface="Arial"/>
                <a:cs typeface="Arial"/>
                <a:sym typeface="Arial"/>
              </a:defRPr>
            </a:lvl6pPr>
            <a:lvl7pPr marL="0" lvl="6" indent="0" algn="r">
              <a:spcBef>
                <a:spcPts val="0"/>
              </a:spcBef>
              <a:buNone/>
              <a:defRPr sz="1000">
                <a:latin typeface="Arial"/>
                <a:ea typeface="Arial"/>
                <a:cs typeface="Arial"/>
                <a:sym typeface="Arial"/>
              </a:defRPr>
            </a:lvl7pPr>
            <a:lvl8pPr marL="0" lvl="7" indent="0" algn="r">
              <a:spcBef>
                <a:spcPts val="0"/>
              </a:spcBef>
              <a:buNone/>
              <a:defRPr sz="1000">
                <a:latin typeface="Arial"/>
                <a:ea typeface="Arial"/>
                <a:cs typeface="Arial"/>
                <a:sym typeface="Arial"/>
              </a:defRPr>
            </a:lvl8pPr>
            <a:lvl9pPr marL="0" lvl="8" indent="0" algn="r">
              <a:spcBef>
                <a:spcPts val="0"/>
              </a:spcBef>
              <a:buNone/>
              <a:defRPr sz="1000"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hoto">
  <p:cSld name="Photo"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p38"/>
          <p:cNvSpPr>
            <a:spLocks noGrp="1"/>
          </p:cNvSpPr>
          <p:nvPr>
            <p:ph type="pic" idx="2"/>
          </p:nvPr>
        </p:nvSpPr>
        <p:spPr>
          <a:xfrm>
            <a:off x="0" y="-635000"/>
            <a:ext cx="12192000" cy="8128000"/>
          </a:xfrm>
          <a:prstGeom prst="rect">
            <a:avLst/>
          </a:prstGeom>
          <a:noFill/>
          <a:ln>
            <a:noFill/>
          </a:ln>
        </p:spPr>
      </p:sp>
      <p:sp>
        <p:nvSpPr>
          <p:cNvPr id="172" name="Google Shape;172;p38"/>
          <p:cNvSpPr txBox="1">
            <a:spLocks noGrp="1"/>
          </p:cNvSpPr>
          <p:nvPr>
            <p:ph type="sldNum" idx="12"/>
          </p:nvPr>
        </p:nvSpPr>
        <p:spPr>
          <a:xfrm>
            <a:off x="11720287" y="6187501"/>
            <a:ext cx="253274" cy="2564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b" anchorCtr="0">
            <a:spAutoFit/>
          </a:bodyPr>
          <a:lstStyle>
            <a:lvl1pPr marL="0" lvl="0" indent="0" algn="r">
              <a:spcBef>
                <a:spcPts val="0"/>
              </a:spcBef>
              <a:buNone/>
              <a:defRPr sz="1000">
                <a:latin typeface="Arial"/>
                <a:ea typeface="Arial"/>
                <a:cs typeface="Arial"/>
                <a:sym typeface="Arial"/>
              </a:defRPr>
            </a:lvl1pPr>
            <a:lvl2pPr marL="0" lvl="1" indent="0" algn="r">
              <a:spcBef>
                <a:spcPts val="0"/>
              </a:spcBef>
              <a:buNone/>
              <a:defRPr sz="1000">
                <a:latin typeface="Arial"/>
                <a:ea typeface="Arial"/>
                <a:cs typeface="Arial"/>
                <a:sym typeface="Arial"/>
              </a:defRPr>
            </a:lvl2pPr>
            <a:lvl3pPr marL="0" lvl="2" indent="0" algn="r">
              <a:spcBef>
                <a:spcPts val="0"/>
              </a:spcBef>
              <a:buNone/>
              <a:defRPr sz="1000">
                <a:latin typeface="Arial"/>
                <a:ea typeface="Arial"/>
                <a:cs typeface="Arial"/>
                <a:sym typeface="Arial"/>
              </a:defRPr>
            </a:lvl3pPr>
            <a:lvl4pPr marL="0" lvl="3" indent="0" algn="r">
              <a:spcBef>
                <a:spcPts val="0"/>
              </a:spcBef>
              <a:buNone/>
              <a:defRPr sz="1000">
                <a:latin typeface="Arial"/>
                <a:ea typeface="Arial"/>
                <a:cs typeface="Arial"/>
                <a:sym typeface="Arial"/>
              </a:defRPr>
            </a:lvl4pPr>
            <a:lvl5pPr marL="0" lvl="4" indent="0" algn="r">
              <a:spcBef>
                <a:spcPts val="0"/>
              </a:spcBef>
              <a:buNone/>
              <a:defRPr sz="1000">
                <a:latin typeface="Arial"/>
                <a:ea typeface="Arial"/>
                <a:cs typeface="Arial"/>
                <a:sym typeface="Arial"/>
              </a:defRPr>
            </a:lvl5pPr>
            <a:lvl6pPr marL="0" lvl="5" indent="0" algn="r">
              <a:spcBef>
                <a:spcPts val="0"/>
              </a:spcBef>
              <a:buNone/>
              <a:defRPr sz="1000">
                <a:latin typeface="Arial"/>
                <a:ea typeface="Arial"/>
                <a:cs typeface="Arial"/>
                <a:sym typeface="Arial"/>
              </a:defRPr>
            </a:lvl6pPr>
            <a:lvl7pPr marL="0" lvl="6" indent="0" algn="r">
              <a:spcBef>
                <a:spcPts val="0"/>
              </a:spcBef>
              <a:buNone/>
              <a:defRPr sz="1000">
                <a:latin typeface="Arial"/>
                <a:ea typeface="Arial"/>
                <a:cs typeface="Arial"/>
                <a:sym typeface="Arial"/>
              </a:defRPr>
            </a:lvl7pPr>
            <a:lvl8pPr marL="0" lvl="7" indent="0" algn="r">
              <a:spcBef>
                <a:spcPts val="0"/>
              </a:spcBef>
              <a:buNone/>
              <a:defRPr sz="1000">
                <a:latin typeface="Arial"/>
                <a:ea typeface="Arial"/>
                <a:cs typeface="Arial"/>
                <a:sym typeface="Arial"/>
              </a:defRPr>
            </a:lvl8pPr>
            <a:lvl9pPr marL="0" lvl="8" indent="0" algn="r">
              <a:spcBef>
                <a:spcPts val="0"/>
              </a:spcBef>
              <a:buNone/>
              <a:defRPr sz="1000"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>
  <p:cSld name="Blank"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p39"/>
          <p:cNvSpPr txBox="1">
            <a:spLocks noGrp="1"/>
          </p:cNvSpPr>
          <p:nvPr>
            <p:ph type="sldNum" idx="12"/>
          </p:nvPr>
        </p:nvSpPr>
        <p:spPr>
          <a:xfrm>
            <a:off x="11720287" y="6187501"/>
            <a:ext cx="253274" cy="2564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b" anchorCtr="0">
            <a:spAutoFit/>
          </a:bodyPr>
          <a:lstStyle>
            <a:lvl1pPr marL="0" lvl="0" indent="0" algn="r">
              <a:spcBef>
                <a:spcPts val="0"/>
              </a:spcBef>
              <a:buNone/>
              <a:defRPr sz="1000">
                <a:latin typeface="Arial"/>
                <a:ea typeface="Arial"/>
                <a:cs typeface="Arial"/>
                <a:sym typeface="Arial"/>
              </a:defRPr>
            </a:lvl1pPr>
            <a:lvl2pPr marL="0" lvl="1" indent="0" algn="r">
              <a:spcBef>
                <a:spcPts val="0"/>
              </a:spcBef>
              <a:buNone/>
              <a:defRPr sz="1000">
                <a:latin typeface="Arial"/>
                <a:ea typeface="Arial"/>
                <a:cs typeface="Arial"/>
                <a:sym typeface="Arial"/>
              </a:defRPr>
            </a:lvl2pPr>
            <a:lvl3pPr marL="0" lvl="2" indent="0" algn="r">
              <a:spcBef>
                <a:spcPts val="0"/>
              </a:spcBef>
              <a:buNone/>
              <a:defRPr sz="1000">
                <a:latin typeface="Arial"/>
                <a:ea typeface="Arial"/>
                <a:cs typeface="Arial"/>
                <a:sym typeface="Arial"/>
              </a:defRPr>
            </a:lvl3pPr>
            <a:lvl4pPr marL="0" lvl="3" indent="0" algn="r">
              <a:spcBef>
                <a:spcPts val="0"/>
              </a:spcBef>
              <a:buNone/>
              <a:defRPr sz="1000">
                <a:latin typeface="Arial"/>
                <a:ea typeface="Arial"/>
                <a:cs typeface="Arial"/>
                <a:sym typeface="Arial"/>
              </a:defRPr>
            </a:lvl4pPr>
            <a:lvl5pPr marL="0" lvl="4" indent="0" algn="r">
              <a:spcBef>
                <a:spcPts val="0"/>
              </a:spcBef>
              <a:buNone/>
              <a:defRPr sz="1000">
                <a:latin typeface="Arial"/>
                <a:ea typeface="Arial"/>
                <a:cs typeface="Arial"/>
                <a:sym typeface="Arial"/>
              </a:defRPr>
            </a:lvl5pPr>
            <a:lvl6pPr marL="0" lvl="5" indent="0" algn="r">
              <a:spcBef>
                <a:spcPts val="0"/>
              </a:spcBef>
              <a:buNone/>
              <a:defRPr sz="1000">
                <a:latin typeface="Arial"/>
                <a:ea typeface="Arial"/>
                <a:cs typeface="Arial"/>
                <a:sym typeface="Arial"/>
              </a:defRPr>
            </a:lvl6pPr>
            <a:lvl7pPr marL="0" lvl="6" indent="0" algn="r">
              <a:spcBef>
                <a:spcPts val="0"/>
              </a:spcBef>
              <a:buNone/>
              <a:defRPr sz="1000">
                <a:latin typeface="Arial"/>
                <a:ea typeface="Arial"/>
                <a:cs typeface="Arial"/>
                <a:sym typeface="Arial"/>
              </a:defRPr>
            </a:lvl7pPr>
            <a:lvl8pPr marL="0" lvl="7" indent="0" algn="r">
              <a:spcBef>
                <a:spcPts val="0"/>
              </a:spcBef>
              <a:buNone/>
              <a:defRPr sz="1000">
                <a:latin typeface="Arial"/>
                <a:ea typeface="Arial"/>
                <a:cs typeface="Arial"/>
                <a:sym typeface="Arial"/>
              </a:defRPr>
            </a:lvl8pPr>
            <a:lvl9pPr marL="0" lvl="8" indent="0" algn="r">
              <a:spcBef>
                <a:spcPts val="0"/>
              </a:spcBef>
              <a:buNone/>
              <a:defRPr sz="1000"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_Title &amp; Subtitle" type="title">
  <p:cSld name="TITLE">
    <p:spTree>
      <p:nvGrpSpPr>
        <p:cNvPr id="1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p41"/>
          <p:cNvSpPr txBox="1">
            <a:spLocks noGrp="1"/>
          </p:cNvSpPr>
          <p:nvPr>
            <p:ph type="title"/>
          </p:nvPr>
        </p:nvSpPr>
        <p:spPr>
          <a:xfrm>
            <a:off x="889000" y="1149350"/>
            <a:ext cx="10414000" cy="232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181" name="Google Shape;181;p41"/>
          <p:cNvSpPr txBox="1">
            <a:spLocks noGrp="1"/>
          </p:cNvSpPr>
          <p:nvPr>
            <p:ph type="body" idx="1"/>
          </p:nvPr>
        </p:nvSpPr>
        <p:spPr>
          <a:xfrm>
            <a:off x="889000" y="3536950"/>
            <a:ext cx="10414000" cy="7937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rmAutofit/>
          </a:bodyPr>
          <a:lstStyle>
            <a:lvl1pPr marL="457200" lvl="0" indent="-2286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Helvetica Neue"/>
              <a:buNone/>
              <a:defRPr sz="2700"/>
            </a:lvl1pPr>
            <a:lvl2pPr marL="914400" lvl="1" indent="-2286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Helvetica Neue"/>
              <a:buNone/>
              <a:defRPr sz="2700"/>
            </a:lvl2pPr>
            <a:lvl3pPr marL="1371600" lvl="2" indent="-2286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Helvetica Neue"/>
              <a:buNone/>
              <a:defRPr sz="2700"/>
            </a:lvl3pPr>
            <a:lvl4pPr marL="1828800" lvl="3" indent="-2286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Helvetica Neue"/>
              <a:buNone/>
              <a:defRPr sz="2700"/>
            </a:lvl4pPr>
            <a:lvl5pPr marL="2286000" lvl="4" indent="-2286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Helvetica Neue"/>
              <a:buNone/>
              <a:defRPr sz="2700"/>
            </a:lvl5pPr>
            <a:lvl6pPr marL="2743200" lvl="5" indent="-371475" algn="l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>
                <a:srgbClr val="000000"/>
              </a:buClr>
              <a:buSzPts val="2250"/>
              <a:buChar char="•"/>
              <a:defRPr/>
            </a:lvl6pPr>
            <a:lvl7pPr marL="3200400" lvl="6" indent="-371475" algn="l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>
                <a:srgbClr val="000000"/>
              </a:buClr>
              <a:buSzPts val="2250"/>
              <a:buChar char="•"/>
              <a:defRPr/>
            </a:lvl7pPr>
            <a:lvl8pPr marL="3657600" lvl="7" indent="-371475" algn="l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>
                <a:srgbClr val="000000"/>
              </a:buClr>
              <a:buSzPts val="2250"/>
              <a:buChar char="•"/>
              <a:defRPr/>
            </a:lvl8pPr>
            <a:lvl9pPr marL="4114800" lvl="8" indent="-371475" algn="l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>
                <a:srgbClr val="000000"/>
              </a:buClr>
              <a:buSzPts val="2250"/>
              <a:buChar char="•"/>
              <a:defRPr/>
            </a:lvl9pPr>
          </a:lstStyle>
          <a:p>
            <a:endParaRPr/>
          </a:p>
        </p:txBody>
      </p:sp>
      <p:sp>
        <p:nvSpPr>
          <p:cNvPr id="182" name="Google Shape;182;p41"/>
          <p:cNvSpPr txBox="1">
            <a:spLocks noGrp="1"/>
          </p:cNvSpPr>
          <p:nvPr>
            <p:ph type="sldNum" idx="12"/>
          </p:nvPr>
        </p:nvSpPr>
        <p:spPr>
          <a:xfrm>
            <a:off x="6031614" y="6540500"/>
            <a:ext cx="296556" cy="2872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spAutoFit/>
          </a:bodyPr>
          <a:lstStyle>
            <a:lvl1pPr marL="0" lvl="0" indent="0" algn="l">
              <a:spcBef>
                <a:spcPts val="0"/>
              </a:spcBef>
              <a:buNone/>
              <a:defRPr sz="12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marL="0" lvl="1" indent="0" algn="l">
              <a:spcBef>
                <a:spcPts val="0"/>
              </a:spcBef>
              <a:buNone/>
              <a:defRPr sz="12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marL="0" lvl="2" indent="0" algn="l">
              <a:spcBef>
                <a:spcPts val="0"/>
              </a:spcBef>
              <a:buNone/>
              <a:defRPr sz="12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marL="0" lvl="3" indent="0" algn="l">
              <a:spcBef>
                <a:spcPts val="0"/>
              </a:spcBef>
              <a:buNone/>
              <a:defRPr sz="12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marL="0" lvl="4" indent="0" algn="l">
              <a:spcBef>
                <a:spcPts val="0"/>
              </a:spcBef>
              <a:buNone/>
              <a:defRPr sz="12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marL="0" lvl="5" indent="0" algn="l">
              <a:spcBef>
                <a:spcPts val="0"/>
              </a:spcBef>
              <a:buNone/>
              <a:defRPr sz="12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marL="0" lvl="6" indent="0" algn="l">
              <a:spcBef>
                <a:spcPts val="0"/>
              </a:spcBef>
              <a:buNone/>
              <a:defRPr sz="12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marL="0" lvl="7" indent="0" algn="l">
              <a:spcBef>
                <a:spcPts val="0"/>
              </a:spcBef>
              <a:buNone/>
              <a:defRPr sz="12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marL="0" lvl="8" indent="0" algn="l">
              <a:spcBef>
                <a:spcPts val="0"/>
              </a:spcBef>
              <a:buNone/>
              <a:defRPr sz="12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&amp; Photo Alt">
  <p:cSld name="Title &amp; Photo Al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5"/>
          <p:cNvSpPr>
            <a:spLocks noGrp="1"/>
          </p:cNvSpPr>
          <p:nvPr>
            <p:ph type="pic" idx="2"/>
          </p:nvPr>
        </p:nvSpPr>
        <p:spPr>
          <a:xfrm>
            <a:off x="5784850" y="0"/>
            <a:ext cx="6858000" cy="6858000"/>
          </a:xfrm>
          <a:prstGeom prst="rect">
            <a:avLst/>
          </a:prstGeom>
          <a:noFill/>
          <a:ln>
            <a:noFill/>
          </a:ln>
        </p:spPr>
      </p:sp>
      <p:sp>
        <p:nvSpPr>
          <p:cNvPr id="30" name="Google Shape;30;p5"/>
          <p:cNvSpPr txBox="1">
            <a:spLocks noGrp="1"/>
          </p:cNvSpPr>
          <p:nvPr>
            <p:ph type="title"/>
          </p:nvPr>
        </p:nvSpPr>
        <p:spPr>
          <a:xfrm>
            <a:off x="603250" y="666750"/>
            <a:ext cx="4889500" cy="29411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18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18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18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18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18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18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18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18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5"/>
          <p:cNvSpPr txBox="1">
            <a:spLocks noGrp="1"/>
          </p:cNvSpPr>
          <p:nvPr>
            <p:ph type="body" idx="1"/>
          </p:nvPr>
        </p:nvSpPr>
        <p:spPr>
          <a:xfrm>
            <a:off x="603250" y="3575050"/>
            <a:ext cx="4889500" cy="2692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2750"/>
              <a:buFont typeface="Arial"/>
              <a:buNone/>
              <a:defRPr sz="2750"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2750"/>
              <a:buFont typeface="Arial"/>
              <a:buNone/>
              <a:defRPr sz="2750">
                <a:latin typeface="Arial"/>
                <a:ea typeface="Arial"/>
                <a:cs typeface="Arial"/>
                <a:sym typeface="Arial"/>
              </a:defRPr>
            </a:lvl2pPr>
            <a:lvl3pPr marL="137160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2750"/>
              <a:buFont typeface="Arial"/>
              <a:buNone/>
              <a:defRPr sz="2750">
                <a:latin typeface="Arial"/>
                <a:ea typeface="Arial"/>
                <a:cs typeface="Arial"/>
                <a:sym typeface="Arial"/>
              </a:defRPr>
            </a:lvl3pPr>
            <a:lvl4pPr marL="182880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2750"/>
              <a:buFont typeface="Arial"/>
              <a:buNone/>
              <a:defRPr sz="2750">
                <a:latin typeface="Arial"/>
                <a:ea typeface="Arial"/>
                <a:cs typeface="Arial"/>
                <a:sym typeface="Arial"/>
              </a:defRPr>
            </a:lvl4pPr>
            <a:lvl5pPr marL="228600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2750"/>
              <a:buFont typeface="Arial"/>
              <a:buNone/>
              <a:defRPr sz="2750">
                <a:latin typeface="Arial"/>
                <a:ea typeface="Arial"/>
                <a:cs typeface="Arial"/>
                <a:sym typeface="Arial"/>
              </a:defRPr>
            </a:lvl5pPr>
            <a:lvl6pPr marL="2743200" lvl="5" indent="-342900" algn="l">
              <a:lnSpc>
                <a:spcPct val="100000"/>
              </a:lnSpc>
              <a:spcBef>
                <a:spcPts val="2350"/>
              </a:spcBef>
              <a:spcAft>
                <a:spcPts val="0"/>
              </a:spcAft>
              <a:buClr>
                <a:srgbClr val="52575F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2350"/>
              </a:spcBef>
              <a:spcAft>
                <a:spcPts val="0"/>
              </a:spcAft>
              <a:buClr>
                <a:srgbClr val="52575F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2350"/>
              </a:spcBef>
              <a:spcAft>
                <a:spcPts val="0"/>
              </a:spcAft>
              <a:buClr>
                <a:srgbClr val="52575F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2350"/>
              </a:spcBef>
              <a:spcAft>
                <a:spcPts val="0"/>
              </a:spcAft>
              <a:buClr>
                <a:srgbClr val="52575F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2" name="Google Shape;32;p5"/>
          <p:cNvSpPr txBox="1">
            <a:spLocks noGrp="1"/>
          </p:cNvSpPr>
          <p:nvPr>
            <p:ph type="sldNum" idx="12"/>
          </p:nvPr>
        </p:nvSpPr>
        <p:spPr>
          <a:xfrm>
            <a:off x="11720287" y="6187501"/>
            <a:ext cx="253274" cy="2564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b" anchorCtr="0">
            <a:spAutoFit/>
          </a:bodyPr>
          <a:lstStyle>
            <a:lvl1pPr marL="0" lvl="0" indent="0" algn="r">
              <a:spcBef>
                <a:spcPts val="0"/>
              </a:spcBef>
              <a:buNone/>
              <a:defRPr sz="1000">
                <a:latin typeface="Arial"/>
                <a:ea typeface="Arial"/>
                <a:cs typeface="Arial"/>
                <a:sym typeface="Arial"/>
              </a:defRPr>
            </a:lvl1pPr>
            <a:lvl2pPr marL="0" lvl="1" indent="0" algn="r">
              <a:spcBef>
                <a:spcPts val="0"/>
              </a:spcBef>
              <a:buNone/>
              <a:defRPr sz="1000">
                <a:latin typeface="Arial"/>
                <a:ea typeface="Arial"/>
                <a:cs typeface="Arial"/>
                <a:sym typeface="Arial"/>
              </a:defRPr>
            </a:lvl2pPr>
            <a:lvl3pPr marL="0" lvl="2" indent="0" algn="r">
              <a:spcBef>
                <a:spcPts val="0"/>
              </a:spcBef>
              <a:buNone/>
              <a:defRPr sz="1000">
                <a:latin typeface="Arial"/>
                <a:ea typeface="Arial"/>
                <a:cs typeface="Arial"/>
                <a:sym typeface="Arial"/>
              </a:defRPr>
            </a:lvl3pPr>
            <a:lvl4pPr marL="0" lvl="3" indent="0" algn="r">
              <a:spcBef>
                <a:spcPts val="0"/>
              </a:spcBef>
              <a:buNone/>
              <a:defRPr sz="1000">
                <a:latin typeface="Arial"/>
                <a:ea typeface="Arial"/>
                <a:cs typeface="Arial"/>
                <a:sym typeface="Arial"/>
              </a:defRPr>
            </a:lvl4pPr>
            <a:lvl5pPr marL="0" lvl="4" indent="0" algn="r">
              <a:spcBef>
                <a:spcPts val="0"/>
              </a:spcBef>
              <a:buNone/>
              <a:defRPr sz="1000">
                <a:latin typeface="Arial"/>
                <a:ea typeface="Arial"/>
                <a:cs typeface="Arial"/>
                <a:sym typeface="Arial"/>
              </a:defRPr>
            </a:lvl5pPr>
            <a:lvl6pPr marL="0" lvl="5" indent="0" algn="r">
              <a:spcBef>
                <a:spcPts val="0"/>
              </a:spcBef>
              <a:buNone/>
              <a:defRPr sz="1000">
                <a:latin typeface="Arial"/>
                <a:ea typeface="Arial"/>
                <a:cs typeface="Arial"/>
                <a:sym typeface="Arial"/>
              </a:defRPr>
            </a:lvl6pPr>
            <a:lvl7pPr marL="0" lvl="6" indent="0" algn="r">
              <a:spcBef>
                <a:spcPts val="0"/>
              </a:spcBef>
              <a:buNone/>
              <a:defRPr sz="1000">
                <a:latin typeface="Arial"/>
                <a:ea typeface="Arial"/>
                <a:cs typeface="Arial"/>
                <a:sym typeface="Arial"/>
              </a:defRPr>
            </a:lvl7pPr>
            <a:lvl8pPr marL="0" lvl="7" indent="0" algn="r">
              <a:spcBef>
                <a:spcPts val="0"/>
              </a:spcBef>
              <a:buNone/>
              <a:defRPr sz="1000">
                <a:latin typeface="Arial"/>
                <a:ea typeface="Arial"/>
                <a:cs typeface="Arial"/>
                <a:sym typeface="Arial"/>
              </a:defRPr>
            </a:lvl8pPr>
            <a:lvl9pPr marL="0" lvl="8" indent="0" algn="r">
              <a:spcBef>
                <a:spcPts val="0"/>
              </a:spcBef>
              <a:buNone/>
              <a:defRPr sz="1000"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hoto - Vertical" type="tx">
  <p:cSld name="TITLE_AND_BODY"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p42"/>
          <p:cNvSpPr>
            <a:spLocks noGrp="1"/>
          </p:cNvSpPr>
          <p:nvPr>
            <p:ph type="pic" idx="2"/>
          </p:nvPr>
        </p:nvSpPr>
        <p:spPr>
          <a:xfrm>
            <a:off x="6413500" y="476250"/>
            <a:ext cx="5734050" cy="5734050"/>
          </a:xfrm>
          <a:prstGeom prst="rect">
            <a:avLst/>
          </a:prstGeom>
          <a:noFill/>
          <a:ln>
            <a:noFill/>
          </a:ln>
        </p:spPr>
      </p:sp>
      <p:sp>
        <p:nvSpPr>
          <p:cNvPr id="185" name="Google Shape;185;p42"/>
          <p:cNvSpPr txBox="1">
            <a:spLocks noGrp="1"/>
          </p:cNvSpPr>
          <p:nvPr>
            <p:ph type="title"/>
          </p:nvPr>
        </p:nvSpPr>
        <p:spPr>
          <a:xfrm>
            <a:off x="825500" y="476250"/>
            <a:ext cx="5111750" cy="27749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00"/>
              <a:buFont typeface="Helvetica Neue"/>
              <a:buNone/>
              <a:defRPr sz="4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186" name="Google Shape;186;p42"/>
          <p:cNvSpPr txBox="1">
            <a:spLocks noGrp="1"/>
          </p:cNvSpPr>
          <p:nvPr>
            <p:ph type="body" idx="1"/>
          </p:nvPr>
        </p:nvSpPr>
        <p:spPr>
          <a:xfrm>
            <a:off x="825500" y="3263900"/>
            <a:ext cx="5111750" cy="28638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rmAutofit/>
          </a:bodyPr>
          <a:lstStyle>
            <a:lvl1pPr marL="457200" lvl="0" indent="-2286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Helvetica Neue"/>
              <a:buNone/>
              <a:defRPr sz="2700"/>
            </a:lvl1pPr>
            <a:lvl2pPr marL="914400" lvl="1" indent="-2286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Helvetica Neue"/>
              <a:buNone/>
              <a:defRPr sz="2700"/>
            </a:lvl2pPr>
            <a:lvl3pPr marL="1371600" lvl="2" indent="-2286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Helvetica Neue"/>
              <a:buNone/>
              <a:defRPr sz="2700"/>
            </a:lvl3pPr>
            <a:lvl4pPr marL="1828800" lvl="3" indent="-2286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Helvetica Neue"/>
              <a:buNone/>
              <a:defRPr sz="2700"/>
            </a:lvl4pPr>
            <a:lvl5pPr marL="2286000" lvl="4" indent="-2286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Helvetica Neue"/>
              <a:buNone/>
              <a:defRPr sz="2700"/>
            </a:lvl5pPr>
            <a:lvl6pPr marL="2743200" lvl="5" indent="-371475" algn="l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>
                <a:srgbClr val="000000"/>
              </a:buClr>
              <a:buSzPts val="2250"/>
              <a:buChar char="•"/>
              <a:defRPr/>
            </a:lvl6pPr>
            <a:lvl7pPr marL="3200400" lvl="6" indent="-371475" algn="l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>
                <a:srgbClr val="000000"/>
              </a:buClr>
              <a:buSzPts val="2250"/>
              <a:buChar char="•"/>
              <a:defRPr/>
            </a:lvl7pPr>
            <a:lvl8pPr marL="3657600" lvl="7" indent="-371475" algn="l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>
                <a:srgbClr val="000000"/>
              </a:buClr>
              <a:buSzPts val="2250"/>
              <a:buChar char="•"/>
              <a:defRPr/>
            </a:lvl8pPr>
            <a:lvl9pPr marL="4114800" lvl="8" indent="-371475" algn="l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>
                <a:srgbClr val="000000"/>
              </a:buClr>
              <a:buSzPts val="2250"/>
              <a:buChar char="•"/>
              <a:defRPr/>
            </a:lvl9pPr>
          </a:lstStyle>
          <a:p>
            <a:endParaRPr/>
          </a:p>
        </p:txBody>
      </p:sp>
      <p:sp>
        <p:nvSpPr>
          <p:cNvPr id="187" name="Google Shape;187;p42"/>
          <p:cNvSpPr txBox="1">
            <a:spLocks noGrp="1"/>
          </p:cNvSpPr>
          <p:nvPr>
            <p:ph type="sldNum" idx="12"/>
          </p:nvPr>
        </p:nvSpPr>
        <p:spPr>
          <a:xfrm>
            <a:off x="6031614" y="6540500"/>
            <a:ext cx="296556" cy="2872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spAutoFit/>
          </a:bodyPr>
          <a:lstStyle>
            <a:lvl1pPr marL="0" lvl="0" indent="0" algn="l">
              <a:spcBef>
                <a:spcPts val="0"/>
              </a:spcBef>
              <a:buNone/>
              <a:defRPr sz="12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marL="0" lvl="1" indent="0" algn="l">
              <a:spcBef>
                <a:spcPts val="0"/>
              </a:spcBef>
              <a:buNone/>
              <a:defRPr sz="12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marL="0" lvl="2" indent="0" algn="l">
              <a:spcBef>
                <a:spcPts val="0"/>
              </a:spcBef>
              <a:buNone/>
              <a:defRPr sz="12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marL="0" lvl="3" indent="0" algn="l">
              <a:spcBef>
                <a:spcPts val="0"/>
              </a:spcBef>
              <a:buNone/>
              <a:defRPr sz="12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marL="0" lvl="4" indent="0" algn="l">
              <a:spcBef>
                <a:spcPts val="0"/>
              </a:spcBef>
              <a:buNone/>
              <a:defRPr sz="12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marL="0" lvl="5" indent="0" algn="l">
              <a:spcBef>
                <a:spcPts val="0"/>
              </a:spcBef>
              <a:buNone/>
              <a:defRPr sz="12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marL="0" lvl="6" indent="0" algn="l">
              <a:spcBef>
                <a:spcPts val="0"/>
              </a:spcBef>
              <a:buNone/>
              <a:defRPr sz="12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marL="0" lvl="7" indent="0" algn="l">
              <a:spcBef>
                <a:spcPts val="0"/>
              </a:spcBef>
              <a:buNone/>
              <a:defRPr sz="12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marL="0" lvl="8" indent="0" algn="l">
              <a:spcBef>
                <a:spcPts val="0"/>
              </a:spcBef>
              <a:buNone/>
              <a:defRPr sz="12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- Top">
  <p:cSld name="Title - Top"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43"/>
          <p:cNvSpPr txBox="1">
            <a:spLocks noGrp="1"/>
          </p:cNvSpPr>
          <p:nvPr>
            <p:ph type="title"/>
          </p:nvPr>
        </p:nvSpPr>
        <p:spPr>
          <a:xfrm>
            <a:off x="844550" y="177800"/>
            <a:ext cx="105029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190" name="Google Shape;190;p43"/>
          <p:cNvSpPr txBox="1">
            <a:spLocks noGrp="1"/>
          </p:cNvSpPr>
          <p:nvPr>
            <p:ph type="sldNum" idx="12"/>
          </p:nvPr>
        </p:nvSpPr>
        <p:spPr>
          <a:xfrm>
            <a:off x="6031614" y="6540500"/>
            <a:ext cx="296556" cy="2872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spAutoFit/>
          </a:bodyPr>
          <a:lstStyle>
            <a:lvl1pPr marL="0" lvl="0" indent="0" algn="l">
              <a:spcBef>
                <a:spcPts val="0"/>
              </a:spcBef>
              <a:buNone/>
              <a:defRPr sz="12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marL="0" lvl="1" indent="0" algn="l">
              <a:spcBef>
                <a:spcPts val="0"/>
              </a:spcBef>
              <a:buNone/>
              <a:defRPr sz="12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marL="0" lvl="2" indent="0" algn="l">
              <a:spcBef>
                <a:spcPts val="0"/>
              </a:spcBef>
              <a:buNone/>
              <a:defRPr sz="12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marL="0" lvl="3" indent="0" algn="l">
              <a:spcBef>
                <a:spcPts val="0"/>
              </a:spcBef>
              <a:buNone/>
              <a:defRPr sz="12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marL="0" lvl="4" indent="0" algn="l">
              <a:spcBef>
                <a:spcPts val="0"/>
              </a:spcBef>
              <a:buNone/>
              <a:defRPr sz="12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marL="0" lvl="5" indent="0" algn="l">
              <a:spcBef>
                <a:spcPts val="0"/>
              </a:spcBef>
              <a:buNone/>
              <a:defRPr sz="12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marL="0" lvl="6" indent="0" algn="l">
              <a:spcBef>
                <a:spcPts val="0"/>
              </a:spcBef>
              <a:buNone/>
              <a:defRPr sz="12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marL="0" lvl="7" indent="0" algn="l">
              <a:spcBef>
                <a:spcPts val="0"/>
              </a:spcBef>
              <a:buNone/>
              <a:defRPr sz="12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marL="0" lvl="8" indent="0" algn="l">
              <a:spcBef>
                <a:spcPts val="0"/>
              </a:spcBef>
              <a:buNone/>
              <a:defRPr sz="12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&amp; Bullets">
  <p:cSld name="Title &amp; Bullets">
    <p:spTree>
      <p:nvGrpSpPr>
        <p:cNvPr id="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p44"/>
          <p:cNvSpPr txBox="1">
            <a:spLocks noGrp="1"/>
          </p:cNvSpPr>
          <p:nvPr>
            <p:ph type="title"/>
          </p:nvPr>
        </p:nvSpPr>
        <p:spPr>
          <a:xfrm>
            <a:off x="844550" y="177800"/>
            <a:ext cx="105029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193" name="Google Shape;193;p44"/>
          <p:cNvSpPr txBox="1">
            <a:spLocks noGrp="1"/>
          </p:cNvSpPr>
          <p:nvPr>
            <p:ph type="body" idx="1"/>
          </p:nvPr>
        </p:nvSpPr>
        <p:spPr>
          <a:xfrm>
            <a:off x="844550" y="1574800"/>
            <a:ext cx="10502900" cy="464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normAutofit/>
          </a:bodyPr>
          <a:lstStyle>
            <a:lvl1pPr marL="457200" lvl="0" indent="-419100" algn="l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Helvetica Neue"/>
              <a:buChar char="•"/>
              <a:defRPr sz="2400"/>
            </a:lvl1pPr>
            <a:lvl2pPr marL="914400" lvl="1" indent="-419100" algn="l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Helvetica Neue"/>
              <a:buChar char="•"/>
              <a:defRPr sz="2400"/>
            </a:lvl2pPr>
            <a:lvl3pPr marL="1371600" lvl="2" indent="-419100" algn="l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Helvetica Neue"/>
              <a:buChar char="•"/>
              <a:defRPr sz="2400"/>
            </a:lvl3pPr>
            <a:lvl4pPr marL="1828800" lvl="3" indent="-419100" algn="l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Helvetica Neue"/>
              <a:buChar char="•"/>
              <a:defRPr sz="2400"/>
            </a:lvl4pPr>
            <a:lvl5pPr marL="2286000" lvl="4" indent="-419100" algn="l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Helvetica Neue"/>
              <a:buChar char="•"/>
              <a:defRPr sz="2400"/>
            </a:lvl5pPr>
            <a:lvl6pPr marL="2743200" lvl="5" indent="-371475" algn="l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>
                <a:srgbClr val="000000"/>
              </a:buClr>
              <a:buSzPts val="2250"/>
              <a:buChar char="•"/>
              <a:defRPr/>
            </a:lvl6pPr>
            <a:lvl7pPr marL="3200400" lvl="6" indent="-371475" algn="l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>
                <a:srgbClr val="000000"/>
              </a:buClr>
              <a:buSzPts val="2250"/>
              <a:buChar char="•"/>
              <a:defRPr/>
            </a:lvl7pPr>
            <a:lvl8pPr marL="3657600" lvl="7" indent="-371475" algn="l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>
                <a:srgbClr val="000000"/>
              </a:buClr>
              <a:buSzPts val="2250"/>
              <a:buChar char="•"/>
              <a:defRPr/>
            </a:lvl8pPr>
            <a:lvl9pPr marL="4114800" lvl="8" indent="-371475" algn="l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>
                <a:srgbClr val="000000"/>
              </a:buClr>
              <a:buSzPts val="2250"/>
              <a:buChar char="•"/>
              <a:defRPr/>
            </a:lvl9pPr>
          </a:lstStyle>
          <a:p>
            <a:endParaRPr/>
          </a:p>
        </p:txBody>
      </p:sp>
      <p:sp>
        <p:nvSpPr>
          <p:cNvPr id="194" name="Google Shape;194;p44"/>
          <p:cNvSpPr txBox="1">
            <a:spLocks noGrp="1"/>
          </p:cNvSpPr>
          <p:nvPr>
            <p:ph type="sldNum" idx="12"/>
          </p:nvPr>
        </p:nvSpPr>
        <p:spPr>
          <a:xfrm>
            <a:off x="6031614" y="6540500"/>
            <a:ext cx="296556" cy="2872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spAutoFit/>
          </a:bodyPr>
          <a:lstStyle>
            <a:lvl1pPr marL="0" lvl="0" indent="0" algn="l">
              <a:spcBef>
                <a:spcPts val="0"/>
              </a:spcBef>
              <a:buNone/>
              <a:defRPr sz="12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marL="0" lvl="1" indent="0" algn="l">
              <a:spcBef>
                <a:spcPts val="0"/>
              </a:spcBef>
              <a:buNone/>
              <a:defRPr sz="12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marL="0" lvl="2" indent="0" algn="l">
              <a:spcBef>
                <a:spcPts val="0"/>
              </a:spcBef>
              <a:buNone/>
              <a:defRPr sz="12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marL="0" lvl="3" indent="0" algn="l">
              <a:spcBef>
                <a:spcPts val="0"/>
              </a:spcBef>
              <a:buNone/>
              <a:defRPr sz="12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marL="0" lvl="4" indent="0" algn="l">
              <a:spcBef>
                <a:spcPts val="0"/>
              </a:spcBef>
              <a:buNone/>
              <a:defRPr sz="12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marL="0" lvl="5" indent="0" algn="l">
              <a:spcBef>
                <a:spcPts val="0"/>
              </a:spcBef>
              <a:buNone/>
              <a:defRPr sz="12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marL="0" lvl="6" indent="0" algn="l">
              <a:spcBef>
                <a:spcPts val="0"/>
              </a:spcBef>
              <a:buNone/>
              <a:defRPr sz="12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marL="0" lvl="7" indent="0" algn="l">
              <a:spcBef>
                <a:spcPts val="0"/>
              </a:spcBef>
              <a:buNone/>
              <a:defRPr sz="12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marL="0" lvl="8" indent="0" algn="l">
              <a:spcBef>
                <a:spcPts val="0"/>
              </a:spcBef>
              <a:buNone/>
              <a:defRPr sz="12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Bullets &amp; Photo">
  <p:cSld name="Title, Bullets &amp; Photo"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45"/>
          <p:cNvSpPr>
            <a:spLocks noGrp="1"/>
          </p:cNvSpPr>
          <p:nvPr>
            <p:ph type="pic" idx="2"/>
          </p:nvPr>
        </p:nvSpPr>
        <p:spPr>
          <a:xfrm>
            <a:off x="5480050" y="1574800"/>
            <a:ext cx="6972300" cy="4648200"/>
          </a:xfrm>
          <a:prstGeom prst="rect">
            <a:avLst/>
          </a:prstGeom>
          <a:noFill/>
          <a:ln>
            <a:noFill/>
          </a:ln>
        </p:spPr>
      </p:sp>
      <p:sp>
        <p:nvSpPr>
          <p:cNvPr id="197" name="Google Shape;197;p45"/>
          <p:cNvSpPr txBox="1">
            <a:spLocks noGrp="1"/>
          </p:cNvSpPr>
          <p:nvPr>
            <p:ph type="title"/>
          </p:nvPr>
        </p:nvSpPr>
        <p:spPr>
          <a:xfrm>
            <a:off x="844550" y="177800"/>
            <a:ext cx="105029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198" name="Google Shape;198;p45"/>
          <p:cNvSpPr txBox="1">
            <a:spLocks noGrp="1"/>
          </p:cNvSpPr>
          <p:nvPr>
            <p:ph type="body" idx="1"/>
          </p:nvPr>
        </p:nvSpPr>
        <p:spPr>
          <a:xfrm>
            <a:off x="844550" y="1574800"/>
            <a:ext cx="5111750" cy="464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normAutofit/>
          </a:bodyPr>
          <a:lstStyle>
            <a:lvl1pPr marL="457200" lvl="0" indent="-379412" algn="l">
              <a:lnSpc>
                <a:spcPct val="100000"/>
              </a:lnSpc>
              <a:spcBef>
                <a:spcPts val="2250"/>
              </a:spcBef>
              <a:spcAft>
                <a:spcPts val="0"/>
              </a:spcAft>
              <a:buClr>
                <a:srgbClr val="000000"/>
              </a:buClr>
              <a:buSzPts val="2375"/>
              <a:buFont typeface="Helvetica Neue"/>
              <a:buChar char="•"/>
              <a:defRPr sz="1900"/>
            </a:lvl1pPr>
            <a:lvl2pPr marL="914400" lvl="1" indent="-379412" algn="l">
              <a:lnSpc>
                <a:spcPct val="100000"/>
              </a:lnSpc>
              <a:spcBef>
                <a:spcPts val="2250"/>
              </a:spcBef>
              <a:spcAft>
                <a:spcPts val="0"/>
              </a:spcAft>
              <a:buClr>
                <a:srgbClr val="000000"/>
              </a:buClr>
              <a:buSzPts val="2375"/>
              <a:buFont typeface="Helvetica Neue"/>
              <a:buChar char="•"/>
              <a:defRPr sz="1900"/>
            </a:lvl2pPr>
            <a:lvl3pPr marL="1371600" lvl="2" indent="-379412" algn="l">
              <a:lnSpc>
                <a:spcPct val="100000"/>
              </a:lnSpc>
              <a:spcBef>
                <a:spcPts val="2250"/>
              </a:spcBef>
              <a:spcAft>
                <a:spcPts val="0"/>
              </a:spcAft>
              <a:buClr>
                <a:srgbClr val="000000"/>
              </a:buClr>
              <a:buSzPts val="2375"/>
              <a:buFont typeface="Helvetica Neue"/>
              <a:buChar char="•"/>
              <a:defRPr sz="1900"/>
            </a:lvl3pPr>
            <a:lvl4pPr marL="1828800" lvl="3" indent="-379412" algn="l">
              <a:lnSpc>
                <a:spcPct val="100000"/>
              </a:lnSpc>
              <a:spcBef>
                <a:spcPts val="2250"/>
              </a:spcBef>
              <a:spcAft>
                <a:spcPts val="0"/>
              </a:spcAft>
              <a:buClr>
                <a:srgbClr val="000000"/>
              </a:buClr>
              <a:buSzPts val="2375"/>
              <a:buFont typeface="Helvetica Neue"/>
              <a:buChar char="•"/>
              <a:defRPr sz="1900"/>
            </a:lvl4pPr>
            <a:lvl5pPr marL="2286000" lvl="4" indent="-379412" algn="l">
              <a:lnSpc>
                <a:spcPct val="100000"/>
              </a:lnSpc>
              <a:spcBef>
                <a:spcPts val="2250"/>
              </a:spcBef>
              <a:spcAft>
                <a:spcPts val="0"/>
              </a:spcAft>
              <a:buClr>
                <a:srgbClr val="000000"/>
              </a:buClr>
              <a:buSzPts val="2375"/>
              <a:buFont typeface="Helvetica Neue"/>
              <a:buChar char="•"/>
              <a:defRPr sz="1900"/>
            </a:lvl5pPr>
            <a:lvl6pPr marL="2743200" lvl="5" indent="-371475" algn="l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>
                <a:srgbClr val="000000"/>
              </a:buClr>
              <a:buSzPts val="2250"/>
              <a:buChar char="•"/>
              <a:defRPr/>
            </a:lvl6pPr>
            <a:lvl7pPr marL="3200400" lvl="6" indent="-371475" algn="l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>
                <a:srgbClr val="000000"/>
              </a:buClr>
              <a:buSzPts val="2250"/>
              <a:buChar char="•"/>
              <a:defRPr/>
            </a:lvl7pPr>
            <a:lvl8pPr marL="3657600" lvl="7" indent="-371475" algn="l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>
                <a:srgbClr val="000000"/>
              </a:buClr>
              <a:buSzPts val="2250"/>
              <a:buChar char="•"/>
              <a:defRPr/>
            </a:lvl8pPr>
            <a:lvl9pPr marL="4114800" lvl="8" indent="-371475" algn="l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>
                <a:srgbClr val="000000"/>
              </a:buClr>
              <a:buSzPts val="2250"/>
              <a:buChar char="•"/>
              <a:defRPr/>
            </a:lvl9pPr>
          </a:lstStyle>
          <a:p>
            <a:endParaRPr/>
          </a:p>
        </p:txBody>
      </p:sp>
      <p:sp>
        <p:nvSpPr>
          <p:cNvPr id="199" name="Google Shape;199;p45"/>
          <p:cNvSpPr txBox="1">
            <a:spLocks noGrp="1"/>
          </p:cNvSpPr>
          <p:nvPr>
            <p:ph type="sldNum" idx="12"/>
          </p:nvPr>
        </p:nvSpPr>
        <p:spPr>
          <a:xfrm>
            <a:off x="6031614" y="6540500"/>
            <a:ext cx="296556" cy="2872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spAutoFit/>
          </a:bodyPr>
          <a:lstStyle>
            <a:lvl1pPr marL="0" lvl="0" indent="0" algn="l">
              <a:spcBef>
                <a:spcPts val="0"/>
              </a:spcBef>
              <a:buNone/>
              <a:defRPr sz="12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marL="0" lvl="1" indent="0" algn="l">
              <a:spcBef>
                <a:spcPts val="0"/>
              </a:spcBef>
              <a:buNone/>
              <a:defRPr sz="12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marL="0" lvl="2" indent="0" algn="l">
              <a:spcBef>
                <a:spcPts val="0"/>
              </a:spcBef>
              <a:buNone/>
              <a:defRPr sz="12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marL="0" lvl="3" indent="0" algn="l">
              <a:spcBef>
                <a:spcPts val="0"/>
              </a:spcBef>
              <a:buNone/>
              <a:defRPr sz="12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marL="0" lvl="4" indent="0" algn="l">
              <a:spcBef>
                <a:spcPts val="0"/>
              </a:spcBef>
              <a:buNone/>
              <a:defRPr sz="12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marL="0" lvl="5" indent="0" algn="l">
              <a:spcBef>
                <a:spcPts val="0"/>
              </a:spcBef>
              <a:buNone/>
              <a:defRPr sz="12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marL="0" lvl="6" indent="0" algn="l">
              <a:spcBef>
                <a:spcPts val="0"/>
              </a:spcBef>
              <a:buNone/>
              <a:defRPr sz="12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marL="0" lvl="7" indent="0" algn="l">
              <a:spcBef>
                <a:spcPts val="0"/>
              </a:spcBef>
              <a:buNone/>
              <a:defRPr sz="12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marL="0" lvl="8" indent="0" algn="l">
              <a:spcBef>
                <a:spcPts val="0"/>
              </a:spcBef>
              <a:buNone/>
              <a:defRPr sz="12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ullets">
  <p:cSld name="Bullets">
    <p:spTree>
      <p:nvGrpSpPr>
        <p:cNvPr id="1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p46"/>
          <p:cNvSpPr txBox="1">
            <a:spLocks noGrp="1"/>
          </p:cNvSpPr>
          <p:nvPr>
            <p:ph type="body" idx="1"/>
          </p:nvPr>
        </p:nvSpPr>
        <p:spPr>
          <a:xfrm>
            <a:off x="844550" y="889000"/>
            <a:ext cx="10502900" cy="50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normAutofit/>
          </a:bodyPr>
          <a:lstStyle>
            <a:lvl1pPr marL="457200" lvl="0" indent="-419100" algn="l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Helvetica Neue"/>
              <a:buChar char="•"/>
              <a:defRPr sz="2400"/>
            </a:lvl1pPr>
            <a:lvl2pPr marL="914400" lvl="1" indent="-419100" algn="l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Helvetica Neue"/>
              <a:buChar char="•"/>
              <a:defRPr sz="2400"/>
            </a:lvl2pPr>
            <a:lvl3pPr marL="1371600" lvl="2" indent="-419100" algn="l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Helvetica Neue"/>
              <a:buChar char="•"/>
              <a:defRPr sz="2400"/>
            </a:lvl3pPr>
            <a:lvl4pPr marL="1828800" lvl="3" indent="-419100" algn="l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Helvetica Neue"/>
              <a:buChar char="•"/>
              <a:defRPr sz="2400"/>
            </a:lvl4pPr>
            <a:lvl5pPr marL="2286000" lvl="4" indent="-419100" algn="l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Helvetica Neue"/>
              <a:buChar char="•"/>
              <a:defRPr sz="2400"/>
            </a:lvl5pPr>
            <a:lvl6pPr marL="2743200" lvl="5" indent="-371475" algn="l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>
                <a:srgbClr val="000000"/>
              </a:buClr>
              <a:buSzPts val="2250"/>
              <a:buChar char="•"/>
              <a:defRPr/>
            </a:lvl6pPr>
            <a:lvl7pPr marL="3200400" lvl="6" indent="-371475" algn="l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>
                <a:srgbClr val="000000"/>
              </a:buClr>
              <a:buSzPts val="2250"/>
              <a:buChar char="•"/>
              <a:defRPr/>
            </a:lvl7pPr>
            <a:lvl8pPr marL="3657600" lvl="7" indent="-371475" algn="l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>
                <a:srgbClr val="000000"/>
              </a:buClr>
              <a:buSzPts val="2250"/>
              <a:buChar char="•"/>
              <a:defRPr/>
            </a:lvl8pPr>
            <a:lvl9pPr marL="4114800" lvl="8" indent="-371475" algn="l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>
                <a:srgbClr val="000000"/>
              </a:buClr>
              <a:buSzPts val="2250"/>
              <a:buChar char="•"/>
              <a:defRPr/>
            </a:lvl9pPr>
          </a:lstStyle>
          <a:p>
            <a:endParaRPr/>
          </a:p>
        </p:txBody>
      </p:sp>
      <p:sp>
        <p:nvSpPr>
          <p:cNvPr id="202" name="Google Shape;202;p46"/>
          <p:cNvSpPr txBox="1">
            <a:spLocks noGrp="1"/>
          </p:cNvSpPr>
          <p:nvPr>
            <p:ph type="sldNum" idx="12"/>
          </p:nvPr>
        </p:nvSpPr>
        <p:spPr>
          <a:xfrm>
            <a:off x="6031614" y="6540500"/>
            <a:ext cx="296556" cy="2872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spAutoFit/>
          </a:bodyPr>
          <a:lstStyle>
            <a:lvl1pPr marL="0" lvl="0" indent="0" algn="l">
              <a:spcBef>
                <a:spcPts val="0"/>
              </a:spcBef>
              <a:buNone/>
              <a:defRPr sz="12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marL="0" lvl="1" indent="0" algn="l">
              <a:spcBef>
                <a:spcPts val="0"/>
              </a:spcBef>
              <a:buNone/>
              <a:defRPr sz="12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marL="0" lvl="2" indent="0" algn="l">
              <a:spcBef>
                <a:spcPts val="0"/>
              </a:spcBef>
              <a:buNone/>
              <a:defRPr sz="12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marL="0" lvl="3" indent="0" algn="l">
              <a:spcBef>
                <a:spcPts val="0"/>
              </a:spcBef>
              <a:buNone/>
              <a:defRPr sz="12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marL="0" lvl="4" indent="0" algn="l">
              <a:spcBef>
                <a:spcPts val="0"/>
              </a:spcBef>
              <a:buNone/>
              <a:defRPr sz="12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marL="0" lvl="5" indent="0" algn="l">
              <a:spcBef>
                <a:spcPts val="0"/>
              </a:spcBef>
              <a:buNone/>
              <a:defRPr sz="12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marL="0" lvl="6" indent="0" algn="l">
              <a:spcBef>
                <a:spcPts val="0"/>
              </a:spcBef>
              <a:buNone/>
              <a:defRPr sz="12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marL="0" lvl="7" indent="0" algn="l">
              <a:spcBef>
                <a:spcPts val="0"/>
              </a:spcBef>
              <a:buNone/>
              <a:defRPr sz="12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marL="0" lvl="8" indent="0" algn="l">
              <a:spcBef>
                <a:spcPts val="0"/>
              </a:spcBef>
              <a:buNone/>
              <a:defRPr sz="12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hoto - 3 Up">
  <p:cSld name="Photo - 3 Up">
    <p:spTree>
      <p:nvGrpSpPr>
        <p:cNvPr id="1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p47"/>
          <p:cNvSpPr>
            <a:spLocks noGrp="1"/>
          </p:cNvSpPr>
          <p:nvPr>
            <p:ph type="pic" idx="2"/>
          </p:nvPr>
        </p:nvSpPr>
        <p:spPr>
          <a:xfrm>
            <a:off x="7650165" y="3524250"/>
            <a:ext cx="4162425" cy="2774950"/>
          </a:xfrm>
          <a:prstGeom prst="rect">
            <a:avLst/>
          </a:prstGeom>
          <a:noFill/>
          <a:ln>
            <a:noFill/>
          </a:ln>
        </p:spPr>
      </p:sp>
      <p:sp>
        <p:nvSpPr>
          <p:cNvPr id="205" name="Google Shape;205;p47"/>
          <p:cNvSpPr>
            <a:spLocks noGrp="1"/>
          </p:cNvSpPr>
          <p:nvPr>
            <p:ph type="pic" idx="3"/>
          </p:nvPr>
        </p:nvSpPr>
        <p:spPr>
          <a:xfrm>
            <a:off x="7880350" y="431800"/>
            <a:ext cx="3702050" cy="3702050"/>
          </a:xfrm>
          <a:prstGeom prst="rect">
            <a:avLst/>
          </a:prstGeom>
          <a:noFill/>
          <a:ln>
            <a:noFill/>
          </a:ln>
        </p:spPr>
      </p:sp>
      <p:sp>
        <p:nvSpPr>
          <p:cNvPr id="206" name="Google Shape;206;p47"/>
          <p:cNvSpPr>
            <a:spLocks noGrp="1"/>
          </p:cNvSpPr>
          <p:nvPr>
            <p:ph type="pic" idx="4"/>
          </p:nvPr>
        </p:nvSpPr>
        <p:spPr>
          <a:xfrm>
            <a:off x="-495300" y="565150"/>
            <a:ext cx="8601075" cy="5734050"/>
          </a:xfrm>
          <a:prstGeom prst="rect">
            <a:avLst/>
          </a:prstGeom>
          <a:noFill/>
          <a:ln>
            <a:noFill/>
          </a:ln>
        </p:spPr>
      </p:sp>
      <p:sp>
        <p:nvSpPr>
          <p:cNvPr id="207" name="Google Shape;207;p47"/>
          <p:cNvSpPr txBox="1">
            <a:spLocks noGrp="1"/>
          </p:cNvSpPr>
          <p:nvPr>
            <p:ph type="sldNum" idx="12"/>
          </p:nvPr>
        </p:nvSpPr>
        <p:spPr>
          <a:xfrm>
            <a:off x="6031614" y="6540500"/>
            <a:ext cx="296556" cy="2872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spAutoFit/>
          </a:bodyPr>
          <a:lstStyle>
            <a:lvl1pPr marL="0" lvl="0" indent="0" algn="l">
              <a:spcBef>
                <a:spcPts val="0"/>
              </a:spcBef>
              <a:buNone/>
              <a:defRPr sz="12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marL="0" lvl="1" indent="0" algn="l">
              <a:spcBef>
                <a:spcPts val="0"/>
              </a:spcBef>
              <a:buNone/>
              <a:defRPr sz="12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marL="0" lvl="2" indent="0" algn="l">
              <a:spcBef>
                <a:spcPts val="0"/>
              </a:spcBef>
              <a:buNone/>
              <a:defRPr sz="12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marL="0" lvl="3" indent="0" algn="l">
              <a:spcBef>
                <a:spcPts val="0"/>
              </a:spcBef>
              <a:buNone/>
              <a:defRPr sz="12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marL="0" lvl="4" indent="0" algn="l">
              <a:spcBef>
                <a:spcPts val="0"/>
              </a:spcBef>
              <a:buNone/>
              <a:defRPr sz="12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marL="0" lvl="5" indent="0" algn="l">
              <a:spcBef>
                <a:spcPts val="0"/>
              </a:spcBef>
              <a:buNone/>
              <a:defRPr sz="12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marL="0" lvl="6" indent="0" algn="l">
              <a:spcBef>
                <a:spcPts val="0"/>
              </a:spcBef>
              <a:buNone/>
              <a:defRPr sz="12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marL="0" lvl="7" indent="0" algn="l">
              <a:spcBef>
                <a:spcPts val="0"/>
              </a:spcBef>
              <a:buNone/>
              <a:defRPr sz="12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marL="0" lvl="8" indent="0" algn="l">
              <a:spcBef>
                <a:spcPts val="0"/>
              </a:spcBef>
              <a:buNone/>
              <a:defRPr sz="12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Quote">
    <p:spTree>
      <p:nvGrpSpPr>
        <p:cNvPr id="1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p48"/>
          <p:cNvSpPr txBox="1">
            <a:spLocks noGrp="1"/>
          </p:cNvSpPr>
          <p:nvPr>
            <p:ph type="body" idx="1"/>
          </p:nvPr>
        </p:nvSpPr>
        <p:spPr>
          <a:xfrm>
            <a:off x="1193800" y="4476752"/>
            <a:ext cx="9810750" cy="3488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spAutoFit/>
          </a:bodyPr>
          <a:lstStyle>
            <a:lvl1pPr marL="457200" lvl="0" indent="-2286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Helvetica Neue"/>
              <a:buNone/>
              <a:defRPr sz="1600" i="1"/>
            </a:lvl1pPr>
            <a:lvl2pPr marL="914400" lvl="1" indent="-371475" algn="l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>
                <a:srgbClr val="000000"/>
              </a:buClr>
              <a:buSzPts val="2250"/>
              <a:buChar char="•"/>
              <a:defRPr/>
            </a:lvl2pPr>
            <a:lvl3pPr marL="1371600" lvl="2" indent="-371475" algn="l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>
                <a:srgbClr val="000000"/>
              </a:buClr>
              <a:buSzPts val="2250"/>
              <a:buChar char="•"/>
              <a:defRPr/>
            </a:lvl3pPr>
            <a:lvl4pPr marL="1828800" lvl="3" indent="-371475" algn="l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>
                <a:srgbClr val="000000"/>
              </a:buClr>
              <a:buSzPts val="2250"/>
              <a:buChar char="•"/>
              <a:defRPr/>
            </a:lvl4pPr>
            <a:lvl5pPr marL="2286000" lvl="4" indent="-371475" algn="l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>
                <a:srgbClr val="000000"/>
              </a:buClr>
              <a:buSzPts val="2250"/>
              <a:buChar char="•"/>
              <a:defRPr/>
            </a:lvl5pPr>
            <a:lvl6pPr marL="2743200" lvl="5" indent="-371475" algn="l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>
                <a:srgbClr val="000000"/>
              </a:buClr>
              <a:buSzPts val="2250"/>
              <a:buChar char="•"/>
              <a:defRPr/>
            </a:lvl6pPr>
            <a:lvl7pPr marL="3200400" lvl="6" indent="-371475" algn="l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>
                <a:srgbClr val="000000"/>
              </a:buClr>
              <a:buSzPts val="2250"/>
              <a:buChar char="•"/>
              <a:defRPr/>
            </a:lvl7pPr>
            <a:lvl8pPr marL="3657600" lvl="7" indent="-371475" algn="l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>
                <a:srgbClr val="000000"/>
              </a:buClr>
              <a:buSzPts val="2250"/>
              <a:buChar char="•"/>
              <a:defRPr/>
            </a:lvl8pPr>
            <a:lvl9pPr marL="4114800" lvl="8" indent="-371475" algn="l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>
                <a:srgbClr val="000000"/>
              </a:buClr>
              <a:buSzPts val="2250"/>
              <a:buChar char="•"/>
              <a:defRPr/>
            </a:lvl9pPr>
          </a:lstStyle>
          <a:p>
            <a:endParaRPr/>
          </a:p>
        </p:txBody>
      </p:sp>
      <p:sp>
        <p:nvSpPr>
          <p:cNvPr id="210" name="Google Shape;210;p48"/>
          <p:cNvSpPr txBox="1">
            <a:spLocks noGrp="1"/>
          </p:cNvSpPr>
          <p:nvPr>
            <p:ph type="body" idx="2"/>
          </p:nvPr>
        </p:nvSpPr>
        <p:spPr>
          <a:xfrm>
            <a:off x="1193800" y="3008888"/>
            <a:ext cx="9810750" cy="4719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spAutoFit/>
          </a:bodyPr>
          <a:lstStyle>
            <a:lvl1pPr marL="457200" lvl="0" indent="-2286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"/>
              <a:buNone/>
              <a:defRPr sz="2400"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914400" lvl="1" indent="-371475" algn="l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>
                <a:srgbClr val="000000"/>
              </a:buClr>
              <a:buSzPts val="2250"/>
              <a:buChar char="•"/>
              <a:defRPr/>
            </a:lvl2pPr>
            <a:lvl3pPr marL="1371600" lvl="2" indent="-371475" algn="l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>
                <a:srgbClr val="000000"/>
              </a:buClr>
              <a:buSzPts val="2250"/>
              <a:buChar char="•"/>
              <a:defRPr/>
            </a:lvl3pPr>
            <a:lvl4pPr marL="1828800" lvl="3" indent="-371475" algn="l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>
                <a:srgbClr val="000000"/>
              </a:buClr>
              <a:buSzPts val="2250"/>
              <a:buChar char="•"/>
              <a:defRPr/>
            </a:lvl4pPr>
            <a:lvl5pPr marL="2286000" lvl="4" indent="-371475" algn="l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>
                <a:srgbClr val="000000"/>
              </a:buClr>
              <a:buSzPts val="2250"/>
              <a:buChar char="•"/>
              <a:defRPr/>
            </a:lvl5pPr>
            <a:lvl6pPr marL="2743200" lvl="5" indent="-371475" algn="l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>
                <a:srgbClr val="000000"/>
              </a:buClr>
              <a:buSzPts val="2250"/>
              <a:buChar char="•"/>
              <a:defRPr/>
            </a:lvl6pPr>
            <a:lvl7pPr marL="3200400" lvl="6" indent="-371475" algn="l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>
                <a:srgbClr val="000000"/>
              </a:buClr>
              <a:buSzPts val="2250"/>
              <a:buChar char="•"/>
              <a:defRPr/>
            </a:lvl7pPr>
            <a:lvl8pPr marL="3657600" lvl="7" indent="-371475" algn="l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>
                <a:srgbClr val="000000"/>
              </a:buClr>
              <a:buSzPts val="2250"/>
              <a:buChar char="•"/>
              <a:defRPr/>
            </a:lvl8pPr>
            <a:lvl9pPr marL="4114800" lvl="8" indent="-371475" algn="l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>
                <a:srgbClr val="000000"/>
              </a:buClr>
              <a:buSzPts val="2250"/>
              <a:buChar char="•"/>
              <a:defRPr/>
            </a:lvl9pPr>
          </a:lstStyle>
          <a:p>
            <a:endParaRPr/>
          </a:p>
        </p:txBody>
      </p:sp>
      <p:sp>
        <p:nvSpPr>
          <p:cNvPr id="211" name="Google Shape;211;p48"/>
          <p:cNvSpPr txBox="1">
            <a:spLocks noGrp="1"/>
          </p:cNvSpPr>
          <p:nvPr>
            <p:ph type="sldNum" idx="12"/>
          </p:nvPr>
        </p:nvSpPr>
        <p:spPr>
          <a:xfrm>
            <a:off x="6031614" y="6540500"/>
            <a:ext cx="296556" cy="2872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spAutoFit/>
          </a:bodyPr>
          <a:lstStyle>
            <a:lvl1pPr marL="0" lvl="0" indent="0" algn="l">
              <a:spcBef>
                <a:spcPts val="0"/>
              </a:spcBef>
              <a:buNone/>
              <a:defRPr sz="12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marL="0" lvl="1" indent="0" algn="l">
              <a:spcBef>
                <a:spcPts val="0"/>
              </a:spcBef>
              <a:buNone/>
              <a:defRPr sz="12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marL="0" lvl="2" indent="0" algn="l">
              <a:spcBef>
                <a:spcPts val="0"/>
              </a:spcBef>
              <a:buNone/>
              <a:defRPr sz="12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marL="0" lvl="3" indent="0" algn="l">
              <a:spcBef>
                <a:spcPts val="0"/>
              </a:spcBef>
              <a:buNone/>
              <a:defRPr sz="12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marL="0" lvl="4" indent="0" algn="l">
              <a:spcBef>
                <a:spcPts val="0"/>
              </a:spcBef>
              <a:buNone/>
              <a:defRPr sz="12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marL="0" lvl="5" indent="0" algn="l">
              <a:spcBef>
                <a:spcPts val="0"/>
              </a:spcBef>
              <a:buNone/>
              <a:defRPr sz="12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marL="0" lvl="6" indent="0" algn="l">
              <a:spcBef>
                <a:spcPts val="0"/>
              </a:spcBef>
              <a:buNone/>
              <a:defRPr sz="12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marL="0" lvl="7" indent="0" algn="l">
              <a:spcBef>
                <a:spcPts val="0"/>
              </a:spcBef>
              <a:buNone/>
              <a:defRPr sz="12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marL="0" lvl="8" indent="0" algn="l">
              <a:spcBef>
                <a:spcPts val="0"/>
              </a:spcBef>
              <a:buNone/>
              <a:defRPr sz="12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hoto">
  <p:cSld name="Photo">
    <p:spTree>
      <p:nvGrpSpPr>
        <p:cNvPr id="1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p49"/>
          <p:cNvSpPr>
            <a:spLocks noGrp="1"/>
          </p:cNvSpPr>
          <p:nvPr>
            <p:ph type="pic" idx="2"/>
          </p:nvPr>
        </p:nvSpPr>
        <p:spPr>
          <a:xfrm>
            <a:off x="-25400" y="-635000"/>
            <a:ext cx="12242800" cy="8161867"/>
          </a:xfrm>
          <a:prstGeom prst="rect">
            <a:avLst/>
          </a:prstGeom>
          <a:noFill/>
          <a:ln>
            <a:noFill/>
          </a:ln>
        </p:spPr>
      </p:sp>
      <p:sp>
        <p:nvSpPr>
          <p:cNvPr id="214" name="Google Shape;214;p49"/>
          <p:cNvSpPr txBox="1">
            <a:spLocks noGrp="1"/>
          </p:cNvSpPr>
          <p:nvPr>
            <p:ph type="sldNum" idx="12"/>
          </p:nvPr>
        </p:nvSpPr>
        <p:spPr>
          <a:xfrm>
            <a:off x="6031614" y="6540500"/>
            <a:ext cx="296556" cy="2872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spAutoFit/>
          </a:bodyPr>
          <a:lstStyle>
            <a:lvl1pPr marL="0" lvl="0" indent="0" algn="l">
              <a:spcBef>
                <a:spcPts val="0"/>
              </a:spcBef>
              <a:buNone/>
              <a:defRPr sz="12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marL="0" lvl="1" indent="0" algn="l">
              <a:spcBef>
                <a:spcPts val="0"/>
              </a:spcBef>
              <a:buNone/>
              <a:defRPr sz="12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marL="0" lvl="2" indent="0" algn="l">
              <a:spcBef>
                <a:spcPts val="0"/>
              </a:spcBef>
              <a:buNone/>
              <a:defRPr sz="12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marL="0" lvl="3" indent="0" algn="l">
              <a:spcBef>
                <a:spcPts val="0"/>
              </a:spcBef>
              <a:buNone/>
              <a:defRPr sz="12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marL="0" lvl="4" indent="0" algn="l">
              <a:spcBef>
                <a:spcPts val="0"/>
              </a:spcBef>
              <a:buNone/>
              <a:defRPr sz="12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marL="0" lvl="5" indent="0" algn="l">
              <a:spcBef>
                <a:spcPts val="0"/>
              </a:spcBef>
              <a:buNone/>
              <a:defRPr sz="12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marL="0" lvl="6" indent="0" algn="l">
              <a:spcBef>
                <a:spcPts val="0"/>
              </a:spcBef>
              <a:buNone/>
              <a:defRPr sz="12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marL="0" lvl="7" indent="0" algn="l">
              <a:spcBef>
                <a:spcPts val="0"/>
              </a:spcBef>
              <a:buNone/>
              <a:defRPr sz="12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marL="0" lvl="8" indent="0" algn="l">
              <a:spcBef>
                <a:spcPts val="0"/>
              </a:spcBef>
              <a:buNone/>
              <a:defRPr sz="12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>
  <p:cSld name="Blank">
    <p:spTree>
      <p:nvGrpSpPr>
        <p:cNvPr id="1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p50"/>
          <p:cNvSpPr txBox="1">
            <a:spLocks noGrp="1"/>
          </p:cNvSpPr>
          <p:nvPr>
            <p:ph type="sldNum" idx="12"/>
          </p:nvPr>
        </p:nvSpPr>
        <p:spPr>
          <a:xfrm>
            <a:off x="6031614" y="6540500"/>
            <a:ext cx="296556" cy="2872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spAutoFit/>
          </a:bodyPr>
          <a:lstStyle>
            <a:lvl1pPr marL="0" lvl="0" indent="0" algn="l">
              <a:spcBef>
                <a:spcPts val="0"/>
              </a:spcBef>
              <a:buNone/>
              <a:defRPr sz="12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marL="0" lvl="1" indent="0" algn="l">
              <a:spcBef>
                <a:spcPts val="0"/>
              </a:spcBef>
              <a:buNone/>
              <a:defRPr sz="12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marL="0" lvl="2" indent="0" algn="l">
              <a:spcBef>
                <a:spcPts val="0"/>
              </a:spcBef>
              <a:buNone/>
              <a:defRPr sz="12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marL="0" lvl="3" indent="0" algn="l">
              <a:spcBef>
                <a:spcPts val="0"/>
              </a:spcBef>
              <a:buNone/>
              <a:defRPr sz="12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marL="0" lvl="4" indent="0" algn="l">
              <a:spcBef>
                <a:spcPts val="0"/>
              </a:spcBef>
              <a:buNone/>
              <a:defRPr sz="12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marL="0" lvl="5" indent="0" algn="l">
              <a:spcBef>
                <a:spcPts val="0"/>
              </a:spcBef>
              <a:buNone/>
              <a:defRPr sz="12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marL="0" lvl="6" indent="0" algn="l">
              <a:spcBef>
                <a:spcPts val="0"/>
              </a:spcBef>
              <a:buNone/>
              <a:defRPr sz="12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marL="0" lvl="7" indent="0" algn="l">
              <a:spcBef>
                <a:spcPts val="0"/>
              </a:spcBef>
              <a:buNone/>
              <a:defRPr sz="12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marL="0" lvl="8" indent="0" algn="l">
              <a:spcBef>
                <a:spcPts val="0"/>
              </a:spcBef>
              <a:buNone/>
              <a:defRPr sz="12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- Centre">
  <p:cSld name="Title - Centre"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p51"/>
          <p:cNvSpPr txBox="1">
            <a:spLocks noGrp="1"/>
          </p:cNvSpPr>
          <p:nvPr>
            <p:ph type="title"/>
          </p:nvPr>
        </p:nvSpPr>
        <p:spPr>
          <a:xfrm>
            <a:off x="889000" y="2266950"/>
            <a:ext cx="10414000" cy="232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219" name="Google Shape;219;p51"/>
          <p:cNvSpPr txBox="1">
            <a:spLocks noGrp="1"/>
          </p:cNvSpPr>
          <p:nvPr>
            <p:ph type="sldNum" idx="12"/>
          </p:nvPr>
        </p:nvSpPr>
        <p:spPr>
          <a:xfrm>
            <a:off x="6031614" y="6540500"/>
            <a:ext cx="296556" cy="2872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spAutoFit/>
          </a:bodyPr>
          <a:lstStyle>
            <a:lvl1pPr marL="0" lvl="0" indent="0" algn="l">
              <a:spcBef>
                <a:spcPts val="0"/>
              </a:spcBef>
              <a:buNone/>
              <a:defRPr sz="12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marL="0" lvl="1" indent="0" algn="l">
              <a:spcBef>
                <a:spcPts val="0"/>
              </a:spcBef>
              <a:buNone/>
              <a:defRPr sz="12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marL="0" lvl="2" indent="0" algn="l">
              <a:spcBef>
                <a:spcPts val="0"/>
              </a:spcBef>
              <a:buNone/>
              <a:defRPr sz="12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marL="0" lvl="3" indent="0" algn="l">
              <a:spcBef>
                <a:spcPts val="0"/>
              </a:spcBef>
              <a:buNone/>
              <a:defRPr sz="12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marL="0" lvl="4" indent="0" algn="l">
              <a:spcBef>
                <a:spcPts val="0"/>
              </a:spcBef>
              <a:buNone/>
              <a:defRPr sz="12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marL="0" lvl="5" indent="0" algn="l">
              <a:spcBef>
                <a:spcPts val="0"/>
              </a:spcBef>
              <a:buNone/>
              <a:defRPr sz="12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marL="0" lvl="6" indent="0" algn="l">
              <a:spcBef>
                <a:spcPts val="0"/>
              </a:spcBef>
              <a:buNone/>
              <a:defRPr sz="12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marL="0" lvl="7" indent="0" algn="l">
              <a:spcBef>
                <a:spcPts val="0"/>
              </a:spcBef>
              <a:buNone/>
              <a:defRPr sz="12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marL="0" lvl="8" indent="0" algn="l">
              <a:spcBef>
                <a:spcPts val="0"/>
              </a:spcBef>
              <a:buNone/>
              <a:defRPr sz="12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&amp; Bullets">
  <p:cSld name="Title &amp; Bullets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6"/>
          <p:cNvSpPr txBox="1">
            <a:spLocks noGrp="1"/>
          </p:cNvSpPr>
          <p:nvPr>
            <p:ph type="body" idx="1"/>
          </p:nvPr>
        </p:nvSpPr>
        <p:spPr>
          <a:xfrm>
            <a:off x="603250" y="1162050"/>
            <a:ext cx="10985500" cy="501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2750"/>
              <a:buFont typeface="Arial"/>
              <a:buNone/>
              <a:defRPr sz="2750">
                <a:latin typeface="Arial"/>
                <a:ea typeface="Arial"/>
                <a:cs typeface="Arial"/>
                <a:sym typeface="Arial"/>
              </a:defRPr>
            </a:lvl1pPr>
            <a:lvl2pPr marL="914400" lvl="1" indent="-342900" algn="l">
              <a:lnSpc>
                <a:spcPct val="100000"/>
              </a:lnSpc>
              <a:spcBef>
                <a:spcPts val="2350"/>
              </a:spcBef>
              <a:spcAft>
                <a:spcPts val="0"/>
              </a:spcAft>
              <a:buClr>
                <a:srgbClr val="52575F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00000"/>
              </a:lnSpc>
              <a:spcBef>
                <a:spcPts val="2350"/>
              </a:spcBef>
              <a:spcAft>
                <a:spcPts val="0"/>
              </a:spcAft>
              <a:buClr>
                <a:srgbClr val="52575F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2350"/>
              </a:spcBef>
              <a:spcAft>
                <a:spcPts val="0"/>
              </a:spcAft>
              <a:buClr>
                <a:srgbClr val="52575F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00000"/>
              </a:lnSpc>
              <a:spcBef>
                <a:spcPts val="2350"/>
              </a:spcBef>
              <a:spcAft>
                <a:spcPts val="0"/>
              </a:spcAft>
              <a:buClr>
                <a:srgbClr val="52575F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100000"/>
              </a:lnSpc>
              <a:spcBef>
                <a:spcPts val="2350"/>
              </a:spcBef>
              <a:spcAft>
                <a:spcPts val="0"/>
              </a:spcAft>
              <a:buClr>
                <a:srgbClr val="52575F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2350"/>
              </a:spcBef>
              <a:spcAft>
                <a:spcPts val="0"/>
              </a:spcAft>
              <a:buClr>
                <a:srgbClr val="52575F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2350"/>
              </a:spcBef>
              <a:spcAft>
                <a:spcPts val="0"/>
              </a:spcAft>
              <a:buClr>
                <a:srgbClr val="52575F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2350"/>
              </a:spcBef>
              <a:spcAft>
                <a:spcPts val="0"/>
              </a:spcAft>
              <a:buClr>
                <a:srgbClr val="52575F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5" name="Google Shape;35;p6"/>
          <p:cNvSpPr txBox="1">
            <a:spLocks noGrp="1"/>
          </p:cNvSpPr>
          <p:nvPr>
            <p:ph type="title"/>
          </p:nvPr>
        </p:nvSpPr>
        <p:spPr>
          <a:xfrm>
            <a:off x="603250" y="317500"/>
            <a:ext cx="10985500" cy="8445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18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18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18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18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18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18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18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18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36" name="Google Shape;36;p6"/>
          <p:cNvSpPr txBox="1">
            <a:spLocks noGrp="1"/>
          </p:cNvSpPr>
          <p:nvPr>
            <p:ph type="body" idx="2"/>
          </p:nvPr>
        </p:nvSpPr>
        <p:spPr>
          <a:xfrm>
            <a:off x="603250" y="2124252"/>
            <a:ext cx="10985500" cy="41280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rmAutofit/>
          </a:bodyPr>
          <a:lstStyle>
            <a:lvl1pPr marL="457200" lvl="0" indent="-342900" algn="l">
              <a:lnSpc>
                <a:spcPct val="100000"/>
              </a:lnSpc>
              <a:spcBef>
                <a:spcPts val="2350"/>
              </a:spcBef>
              <a:spcAft>
                <a:spcPts val="0"/>
              </a:spcAft>
              <a:buClr>
                <a:srgbClr val="52575F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2350"/>
              </a:spcBef>
              <a:spcAft>
                <a:spcPts val="0"/>
              </a:spcAft>
              <a:buClr>
                <a:srgbClr val="52575F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00000"/>
              </a:lnSpc>
              <a:spcBef>
                <a:spcPts val="2350"/>
              </a:spcBef>
              <a:spcAft>
                <a:spcPts val="0"/>
              </a:spcAft>
              <a:buClr>
                <a:srgbClr val="52575F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2350"/>
              </a:spcBef>
              <a:spcAft>
                <a:spcPts val="0"/>
              </a:spcAft>
              <a:buClr>
                <a:srgbClr val="52575F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00000"/>
              </a:lnSpc>
              <a:spcBef>
                <a:spcPts val="2350"/>
              </a:spcBef>
              <a:spcAft>
                <a:spcPts val="0"/>
              </a:spcAft>
              <a:buClr>
                <a:srgbClr val="52575F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100000"/>
              </a:lnSpc>
              <a:spcBef>
                <a:spcPts val="2350"/>
              </a:spcBef>
              <a:spcAft>
                <a:spcPts val="0"/>
              </a:spcAft>
              <a:buClr>
                <a:srgbClr val="52575F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2350"/>
              </a:spcBef>
              <a:spcAft>
                <a:spcPts val="0"/>
              </a:spcAft>
              <a:buClr>
                <a:srgbClr val="52575F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2350"/>
              </a:spcBef>
              <a:spcAft>
                <a:spcPts val="0"/>
              </a:spcAft>
              <a:buClr>
                <a:srgbClr val="52575F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2350"/>
              </a:spcBef>
              <a:spcAft>
                <a:spcPts val="0"/>
              </a:spcAft>
              <a:buClr>
                <a:srgbClr val="52575F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7" name="Google Shape;37;p6"/>
          <p:cNvSpPr txBox="1">
            <a:spLocks noGrp="1"/>
          </p:cNvSpPr>
          <p:nvPr>
            <p:ph type="sldNum" idx="12"/>
          </p:nvPr>
        </p:nvSpPr>
        <p:spPr>
          <a:xfrm>
            <a:off x="11720287" y="6187501"/>
            <a:ext cx="253274" cy="2564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b" anchorCtr="0">
            <a:spAutoFit/>
          </a:bodyPr>
          <a:lstStyle>
            <a:lvl1pPr marL="0" lvl="0" indent="0" algn="r">
              <a:spcBef>
                <a:spcPts val="0"/>
              </a:spcBef>
              <a:buNone/>
              <a:defRPr sz="1000">
                <a:latin typeface="Arial"/>
                <a:ea typeface="Arial"/>
                <a:cs typeface="Arial"/>
                <a:sym typeface="Arial"/>
              </a:defRPr>
            </a:lvl1pPr>
            <a:lvl2pPr marL="0" lvl="1" indent="0" algn="r">
              <a:spcBef>
                <a:spcPts val="0"/>
              </a:spcBef>
              <a:buNone/>
              <a:defRPr sz="1000">
                <a:latin typeface="Arial"/>
                <a:ea typeface="Arial"/>
                <a:cs typeface="Arial"/>
                <a:sym typeface="Arial"/>
              </a:defRPr>
            </a:lvl2pPr>
            <a:lvl3pPr marL="0" lvl="2" indent="0" algn="r">
              <a:spcBef>
                <a:spcPts val="0"/>
              </a:spcBef>
              <a:buNone/>
              <a:defRPr sz="1000">
                <a:latin typeface="Arial"/>
                <a:ea typeface="Arial"/>
                <a:cs typeface="Arial"/>
                <a:sym typeface="Arial"/>
              </a:defRPr>
            </a:lvl3pPr>
            <a:lvl4pPr marL="0" lvl="3" indent="0" algn="r">
              <a:spcBef>
                <a:spcPts val="0"/>
              </a:spcBef>
              <a:buNone/>
              <a:defRPr sz="1000">
                <a:latin typeface="Arial"/>
                <a:ea typeface="Arial"/>
                <a:cs typeface="Arial"/>
                <a:sym typeface="Arial"/>
              </a:defRPr>
            </a:lvl4pPr>
            <a:lvl5pPr marL="0" lvl="4" indent="0" algn="r">
              <a:spcBef>
                <a:spcPts val="0"/>
              </a:spcBef>
              <a:buNone/>
              <a:defRPr sz="1000">
                <a:latin typeface="Arial"/>
                <a:ea typeface="Arial"/>
                <a:cs typeface="Arial"/>
                <a:sym typeface="Arial"/>
              </a:defRPr>
            </a:lvl5pPr>
            <a:lvl6pPr marL="0" lvl="5" indent="0" algn="r">
              <a:spcBef>
                <a:spcPts val="0"/>
              </a:spcBef>
              <a:buNone/>
              <a:defRPr sz="1000">
                <a:latin typeface="Arial"/>
                <a:ea typeface="Arial"/>
                <a:cs typeface="Arial"/>
                <a:sym typeface="Arial"/>
              </a:defRPr>
            </a:lvl6pPr>
            <a:lvl7pPr marL="0" lvl="6" indent="0" algn="r">
              <a:spcBef>
                <a:spcPts val="0"/>
              </a:spcBef>
              <a:buNone/>
              <a:defRPr sz="1000">
                <a:latin typeface="Arial"/>
                <a:ea typeface="Arial"/>
                <a:cs typeface="Arial"/>
                <a:sym typeface="Arial"/>
              </a:defRPr>
            </a:lvl7pPr>
            <a:lvl8pPr marL="0" lvl="7" indent="0" algn="r">
              <a:spcBef>
                <a:spcPts val="0"/>
              </a:spcBef>
              <a:buNone/>
              <a:defRPr sz="1000">
                <a:latin typeface="Arial"/>
                <a:ea typeface="Arial"/>
                <a:cs typeface="Arial"/>
                <a:sym typeface="Arial"/>
              </a:defRPr>
            </a:lvl8pPr>
            <a:lvl9pPr marL="0" lvl="8" indent="0" algn="r">
              <a:spcBef>
                <a:spcPts val="0"/>
              </a:spcBef>
              <a:buNone/>
              <a:defRPr sz="1000"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&amp; Subtitle">
  <p:cSld name="1_Title &amp; Subtitle">
    <p:spTree>
      <p:nvGrpSpPr>
        <p:cNvPr id="1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Google Shape;221;p52"/>
          <p:cNvSpPr txBox="1">
            <a:spLocks noGrp="1"/>
          </p:cNvSpPr>
          <p:nvPr>
            <p:ph type="title"/>
          </p:nvPr>
        </p:nvSpPr>
        <p:spPr>
          <a:xfrm>
            <a:off x="889000" y="1149350"/>
            <a:ext cx="10414000" cy="232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222" name="Google Shape;222;p52"/>
          <p:cNvSpPr txBox="1">
            <a:spLocks noGrp="1"/>
          </p:cNvSpPr>
          <p:nvPr>
            <p:ph type="body" idx="1"/>
          </p:nvPr>
        </p:nvSpPr>
        <p:spPr>
          <a:xfrm>
            <a:off x="889000" y="3536950"/>
            <a:ext cx="10414000" cy="7937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rmAutofit/>
          </a:bodyPr>
          <a:lstStyle>
            <a:lvl1pPr marL="457200" lvl="0" indent="-2286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Helvetica Neue"/>
              <a:buNone/>
              <a:defRPr sz="2700"/>
            </a:lvl1pPr>
            <a:lvl2pPr marL="914400" lvl="1" indent="-2286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Helvetica Neue"/>
              <a:buNone/>
              <a:defRPr sz="2700"/>
            </a:lvl2pPr>
            <a:lvl3pPr marL="1371600" lvl="2" indent="-2286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Helvetica Neue"/>
              <a:buNone/>
              <a:defRPr sz="2700"/>
            </a:lvl3pPr>
            <a:lvl4pPr marL="1828800" lvl="3" indent="-2286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Helvetica Neue"/>
              <a:buNone/>
              <a:defRPr sz="2700"/>
            </a:lvl4pPr>
            <a:lvl5pPr marL="2286000" lvl="4" indent="-2286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Helvetica Neue"/>
              <a:buNone/>
              <a:defRPr sz="2700"/>
            </a:lvl5pPr>
            <a:lvl6pPr marL="2743200" lvl="5" indent="-371475" algn="l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>
                <a:srgbClr val="000000"/>
              </a:buClr>
              <a:buSzPts val="2250"/>
              <a:buChar char="•"/>
              <a:defRPr/>
            </a:lvl6pPr>
            <a:lvl7pPr marL="3200400" lvl="6" indent="-371475" algn="l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>
                <a:srgbClr val="000000"/>
              </a:buClr>
              <a:buSzPts val="2250"/>
              <a:buChar char="•"/>
              <a:defRPr/>
            </a:lvl7pPr>
            <a:lvl8pPr marL="3657600" lvl="7" indent="-371475" algn="l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>
                <a:srgbClr val="000000"/>
              </a:buClr>
              <a:buSzPts val="2250"/>
              <a:buChar char="•"/>
              <a:defRPr/>
            </a:lvl8pPr>
            <a:lvl9pPr marL="4114800" lvl="8" indent="-371475" algn="l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>
                <a:srgbClr val="000000"/>
              </a:buClr>
              <a:buSzPts val="2250"/>
              <a:buChar char="•"/>
              <a:defRPr/>
            </a:lvl9pPr>
          </a:lstStyle>
          <a:p>
            <a:endParaRPr/>
          </a:p>
        </p:txBody>
      </p:sp>
      <p:sp>
        <p:nvSpPr>
          <p:cNvPr id="223" name="Google Shape;223;p52"/>
          <p:cNvSpPr txBox="1">
            <a:spLocks noGrp="1"/>
          </p:cNvSpPr>
          <p:nvPr>
            <p:ph type="sldNum" idx="12"/>
          </p:nvPr>
        </p:nvSpPr>
        <p:spPr>
          <a:xfrm>
            <a:off x="6031614" y="6540500"/>
            <a:ext cx="296556" cy="2872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spAutoFit/>
          </a:bodyPr>
          <a:lstStyle>
            <a:lvl1pPr marL="0" lvl="0" indent="0" algn="l">
              <a:spcBef>
                <a:spcPts val="0"/>
              </a:spcBef>
              <a:buNone/>
              <a:defRPr sz="12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marL="0" lvl="1" indent="0" algn="l">
              <a:spcBef>
                <a:spcPts val="0"/>
              </a:spcBef>
              <a:buNone/>
              <a:defRPr sz="12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marL="0" lvl="2" indent="0" algn="l">
              <a:spcBef>
                <a:spcPts val="0"/>
              </a:spcBef>
              <a:buNone/>
              <a:defRPr sz="12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marL="0" lvl="3" indent="0" algn="l">
              <a:spcBef>
                <a:spcPts val="0"/>
              </a:spcBef>
              <a:buNone/>
              <a:defRPr sz="12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marL="0" lvl="4" indent="0" algn="l">
              <a:spcBef>
                <a:spcPts val="0"/>
              </a:spcBef>
              <a:buNone/>
              <a:defRPr sz="12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marL="0" lvl="5" indent="0" algn="l">
              <a:spcBef>
                <a:spcPts val="0"/>
              </a:spcBef>
              <a:buNone/>
              <a:defRPr sz="12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marL="0" lvl="6" indent="0" algn="l">
              <a:spcBef>
                <a:spcPts val="0"/>
              </a:spcBef>
              <a:buNone/>
              <a:defRPr sz="12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marL="0" lvl="7" indent="0" algn="l">
              <a:spcBef>
                <a:spcPts val="0"/>
              </a:spcBef>
              <a:buNone/>
              <a:defRPr sz="12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marL="0" lvl="8" indent="0" algn="l">
              <a:spcBef>
                <a:spcPts val="0"/>
              </a:spcBef>
              <a:buNone/>
              <a:defRPr sz="12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Google Shape;231;p54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Play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2" name="Google Shape;232;p54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233" name="Google Shape;233;p54"/>
          <p:cNvSpPr txBox="1">
            <a:spLocks noGrp="1"/>
          </p:cNvSpPr>
          <p:nvPr>
            <p:ph type="dt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4" name="Google Shape;234;p54"/>
          <p:cNvSpPr txBox="1">
            <a:spLocks noGrp="1"/>
          </p:cNvSpPr>
          <p:nvPr>
            <p:ph type="ft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5" name="Google Shape;235;p54"/>
          <p:cNvSpPr txBox="1">
            <a:spLocks noGrp="1"/>
          </p:cNvSpPr>
          <p:nvPr>
            <p:ph type="sldNum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Google Shape;237;p55"/>
          <p:cNvSpPr txBox="1"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8" name="Google Shape;238;p55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39" name="Google Shape;239;p55"/>
          <p:cNvSpPr txBox="1">
            <a:spLocks noGrp="1"/>
          </p:cNvSpPr>
          <p:nvPr>
            <p:ph type="dt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0" name="Google Shape;240;p55"/>
          <p:cNvSpPr txBox="1">
            <a:spLocks noGrp="1"/>
          </p:cNvSpPr>
          <p:nvPr>
            <p:ph type="ft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1" name="Google Shape;241;p55"/>
          <p:cNvSpPr txBox="1">
            <a:spLocks noGrp="1"/>
          </p:cNvSpPr>
          <p:nvPr>
            <p:ph type="sldNum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Google Shape;243;p56"/>
          <p:cNvSpPr txBox="1">
            <a:spLocks noGrp="1"/>
          </p:cNvSpPr>
          <p:nvPr>
            <p:ph type="title"/>
          </p:nvPr>
        </p:nvSpPr>
        <p:spPr>
          <a:xfrm>
            <a:off x="831850" y="1709739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Play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4" name="Google Shape;244;p56"/>
          <p:cNvSpPr txBox="1">
            <a:spLocks noGrp="1"/>
          </p:cNvSpPr>
          <p:nvPr>
            <p:ph type="body" idx="1"/>
          </p:nvPr>
        </p:nvSpPr>
        <p:spPr>
          <a:xfrm>
            <a:off x="831850" y="4589464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757575"/>
              </a:buClr>
              <a:buSzPts val="2400"/>
              <a:buNone/>
              <a:defRPr sz="2400">
                <a:solidFill>
                  <a:srgbClr val="757575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2000"/>
              <a:buNone/>
              <a:defRPr sz="2000">
                <a:solidFill>
                  <a:srgbClr val="757575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800"/>
              <a:buNone/>
              <a:defRPr sz="1800">
                <a:solidFill>
                  <a:srgbClr val="757575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9pPr>
          </a:lstStyle>
          <a:p>
            <a:endParaRPr/>
          </a:p>
        </p:txBody>
      </p:sp>
      <p:sp>
        <p:nvSpPr>
          <p:cNvPr id="245" name="Google Shape;245;p56"/>
          <p:cNvSpPr txBox="1">
            <a:spLocks noGrp="1"/>
          </p:cNvSpPr>
          <p:nvPr>
            <p:ph type="dt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6" name="Google Shape;246;p56"/>
          <p:cNvSpPr txBox="1">
            <a:spLocks noGrp="1"/>
          </p:cNvSpPr>
          <p:nvPr>
            <p:ph type="ft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7" name="Google Shape;247;p56"/>
          <p:cNvSpPr txBox="1">
            <a:spLocks noGrp="1"/>
          </p:cNvSpPr>
          <p:nvPr>
            <p:ph type="sldNum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Google Shape;249;p57"/>
          <p:cNvSpPr txBox="1"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0" name="Google Shape;250;p57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51" name="Google Shape;251;p57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52" name="Google Shape;252;p57"/>
          <p:cNvSpPr txBox="1">
            <a:spLocks noGrp="1"/>
          </p:cNvSpPr>
          <p:nvPr>
            <p:ph type="dt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3" name="Google Shape;253;p57"/>
          <p:cNvSpPr txBox="1">
            <a:spLocks noGrp="1"/>
          </p:cNvSpPr>
          <p:nvPr>
            <p:ph type="ft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4" name="Google Shape;254;p57"/>
          <p:cNvSpPr txBox="1">
            <a:spLocks noGrp="1"/>
          </p:cNvSpPr>
          <p:nvPr>
            <p:ph type="sldNum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Google Shape;256;p58"/>
          <p:cNvSpPr txBox="1">
            <a:spLocks noGrp="1"/>
          </p:cNvSpPr>
          <p:nvPr>
            <p:ph type="title"/>
          </p:nvPr>
        </p:nvSpPr>
        <p:spPr>
          <a:xfrm>
            <a:off x="839788" y="365126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7" name="Google Shape;257;p58"/>
          <p:cNvSpPr txBox="1"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258" name="Google Shape;258;p58"/>
          <p:cNvSpPr txBox="1">
            <a:spLocks noGrp="1"/>
          </p:cNvSpPr>
          <p:nvPr>
            <p:ph type="body" idx="2"/>
          </p:nvPr>
        </p:nvSpPr>
        <p:spPr>
          <a:xfrm>
            <a:off x="839789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59" name="Google Shape;259;p58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260" name="Google Shape;260;p58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61" name="Google Shape;261;p58"/>
          <p:cNvSpPr txBox="1">
            <a:spLocks noGrp="1"/>
          </p:cNvSpPr>
          <p:nvPr>
            <p:ph type="dt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2" name="Google Shape;262;p58"/>
          <p:cNvSpPr txBox="1">
            <a:spLocks noGrp="1"/>
          </p:cNvSpPr>
          <p:nvPr>
            <p:ph type="ft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3" name="Google Shape;263;p58"/>
          <p:cNvSpPr txBox="1">
            <a:spLocks noGrp="1"/>
          </p:cNvSpPr>
          <p:nvPr>
            <p:ph type="sldNum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Google Shape;265;p59"/>
          <p:cNvSpPr txBox="1"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6" name="Google Shape;266;p59"/>
          <p:cNvSpPr txBox="1">
            <a:spLocks noGrp="1"/>
          </p:cNvSpPr>
          <p:nvPr>
            <p:ph type="dt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7" name="Google Shape;267;p59"/>
          <p:cNvSpPr txBox="1">
            <a:spLocks noGrp="1"/>
          </p:cNvSpPr>
          <p:nvPr>
            <p:ph type="ft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8" name="Google Shape;268;p59"/>
          <p:cNvSpPr txBox="1">
            <a:spLocks noGrp="1"/>
          </p:cNvSpPr>
          <p:nvPr>
            <p:ph type="sldNum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Google Shape;270;p60"/>
          <p:cNvSpPr txBox="1">
            <a:spLocks noGrp="1"/>
          </p:cNvSpPr>
          <p:nvPr>
            <p:ph type="dt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1" name="Google Shape;271;p60"/>
          <p:cNvSpPr txBox="1">
            <a:spLocks noGrp="1"/>
          </p:cNvSpPr>
          <p:nvPr>
            <p:ph type="ft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2" name="Google Shape;272;p60"/>
          <p:cNvSpPr txBox="1">
            <a:spLocks noGrp="1"/>
          </p:cNvSpPr>
          <p:nvPr>
            <p:ph type="sldNum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Google Shape;274;p61"/>
          <p:cNvSpPr txBox="1">
            <a:spLocks noGrp="1"/>
          </p:cNvSpPr>
          <p:nvPr>
            <p:ph type="title"/>
          </p:nvPr>
        </p:nvSpPr>
        <p:spPr>
          <a:xfrm>
            <a:off x="839789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5" name="Google Shape;275;p61"/>
          <p:cNvSpPr txBox="1">
            <a:spLocks noGrp="1"/>
          </p:cNvSpPr>
          <p:nvPr>
            <p:ph type="body" idx="1"/>
          </p:nvPr>
        </p:nvSpPr>
        <p:spPr>
          <a:xfrm>
            <a:off x="5183188" y="987426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276" name="Google Shape;276;p61"/>
          <p:cNvSpPr txBox="1">
            <a:spLocks noGrp="1"/>
          </p:cNvSpPr>
          <p:nvPr>
            <p:ph type="body" idx="2"/>
          </p:nvPr>
        </p:nvSpPr>
        <p:spPr>
          <a:xfrm>
            <a:off x="839789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277" name="Google Shape;277;p61"/>
          <p:cNvSpPr txBox="1">
            <a:spLocks noGrp="1"/>
          </p:cNvSpPr>
          <p:nvPr>
            <p:ph type="dt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8" name="Google Shape;278;p61"/>
          <p:cNvSpPr txBox="1">
            <a:spLocks noGrp="1"/>
          </p:cNvSpPr>
          <p:nvPr>
            <p:ph type="ft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9" name="Google Shape;279;p61"/>
          <p:cNvSpPr txBox="1">
            <a:spLocks noGrp="1"/>
          </p:cNvSpPr>
          <p:nvPr>
            <p:ph type="sldNum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Google Shape;281;p62"/>
          <p:cNvSpPr txBox="1">
            <a:spLocks noGrp="1"/>
          </p:cNvSpPr>
          <p:nvPr>
            <p:ph type="title"/>
          </p:nvPr>
        </p:nvSpPr>
        <p:spPr>
          <a:xfrm>
            <a:off x="839789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2" name="Google Shape;282;p62"/>
          <p:cNvSpPr>
            <a:spLocks noGrp="1"/>
          </p:cNvSpPr>
          <p:nvPr>
            <p:ph type="pic" idx="2"/>
          </p:nvPr>
        </p:nvSpPr>
        <p:spPr>
          <a:xfrm>
            <a:off x="5183188" y="987426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283" name="Google Shape;283;p62"/>
          <p:cNvSpPr txBox="1">
            <a:spLocks noGrp="1"/>
          </p:cNvSpPr>
          <p:nvPr>
            <p:ph type="body" idx="1"/>
          </p:nvPr>
        </p:nvSpPr>
        <p:spPr>
          <a:xfrm>
            <a:off x="839789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284" name="Google Shape;284;p62"/>
          <p:cNvSpPr txBox="1">
            <a:spLocks noGrp="1"/>
          </p:cNvSpPr>
          <p:nvPr>
            <p:ph type="dt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5" name="Google Shape;285;p62"/>
          <p:cNvSpPr txBox="1">
            <a:spLocks noGrp="1"/>
          </p:cNvSpPr>
          <p:nvPr>
            <p:ph type="ft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6" name="Google Shape;286;p62"/>
          <p:cNvSpPr txBox="1">
            <a:spLocks noGrp="1"/>
          </p:cNvSpPr>
          <p:nvPr>
            <p:ph type="sldNum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ullets">
  <p:cSld name="Bullets"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7"/>
          <p:cNvSpPr txBox="1">
            <a:spLocks noGrp="1"/>
          </p:cNvSpPr>
          <p:nvPr>
            <p:ph type="body" idx="1"/>
          </p:nvPr>
        </p:nvSpPr>
        <p:spPr>
          <a:xfrm>
            <a:off x="603250" y="2124252"/>
            <a:ext cx="10985500" cy="41280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rmAutofit/>
          </a:bodyPr>
          <a:lstStyle>
            <a:lvl1pPr marL="457200" lvl="0" indent="-342900" algn="l">
              <a:lnSpc>
                <a:spcPct val="100000"/>
              </a:lnSpc>
              <a:spcBef>
                <a:spcPts val="2350"/>
              </a:spcBef>
              <a:spcAft>
                <a:spcPts val="0"/>
              </a:spcAft>
              <a:buClr>
                <a:srgbClr val="52575F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2350"/>
              </a:spcBef>
              <a:spcAft>
                <a:spcPts val="0"/>
              </a:spcAft>
              <a:buClr>
                <a:srgbClr val="52575F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00000"/>
              </a:lnSpc>
              <a:spcBef>
                <a:spcPts val="2350"/>
              </a:spcBef>
              <a:spcAft>
                <a:spcPts val="0"/>
              </a:spcAft>
              <a:buClr>
                <a:srgbClr val="52575F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2350"/>
              </a:spcBef>
              <a:spcAft>
                <a:spcPts val="0"/>
              </a:spcAft>
              <a:buClr>
                <a:srgbClr val="52575F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00000"/>
              </a:lnSpc>
              <a:spcBef>
                <a:spcPts val="2350"/>
              </a:spcBef>
              <a:spcAft>
                <a:spcPts val="0"/>
              </a:spcAft>
              <a:buClr>
                <a:srgbClr val="52575F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100000"/>
              </a:lnSpc>
              <a:spcBef>
                <a:spcPts val="2350"/>
              </a:spcBef>
              <a:spcAft>
                <a:spcPts val="0"/>
              </a:spcAft>
              <a:buClr>
                <a:srgbClr val="52575F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2350"/>
              </a:spcBef>
              <a:spcAft>
                <a:spcPts val="0"/>
              </a:spcAft>
              <a:buClr>
                <a:srgbClr val="52575F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2350"/>
              </a:spcBef>
              <a:spcAft>
                <a:spcPts val="0"/>
              </a:spcAft>
              <a:buClr>
                <a:srgbClr val="52575F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2350"/>
              </a:spcBef>
              <a:spcAft>
                <a:spcPts val="0"/>
              </a:spcAft>
              <a:buClr>
                <a:srgbClr val="52575F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0" name="Google Shape;40;p7"/>
          <p:cNvSpPr txBox="1">
            <a:spLocks noGrp="1"/>
          </p:cNvSpPr>
          <p:nvPr>
            <p:ph type="sldNum" idx="12"/>
          </p:nvPr>
        </p:nvSpPr>
        <p:spPr>
          <a:xfrm>
            <a:off x="11720287" y="6187501"/>
            <a:ext cx="253274" cy="2564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b" anchorCtr="0">
            <a:spAutoFit/>
          </a:bodyPr>
          <a:lstStyle>
            <a:lvl1pPr marL="0" lvl="0" indent="0" algn="r">
              <a:spcBef>
                <a:spcPts val="0"/>
              </a:spcBef>
              <a:buNone/>
              <a:defRPr sz="1000">
                <a:latin typeface="Arial"/>
                <a:ea typeface="Arial"/>
                <a:cs typeface="Arial"/>
                <a:sym typeface="Arial"/>
              </a:defRPr>
            </a:lvl1pPr>
            <a:lvl2pPr marL="0" lvl="1" indent="0" algn="r">
              <a:spcBef>
                <a:spcPts val="0"/>
              </a:spcBef>
              <a:buNone/>
              <a:defRPr sz="1000">
                <a:latin typeface="Arial"/>
                <a:ea typeface="Arial"/>
                <a:cs typeface="Arial"/>
                <a:sym typeface="Arial"/>
              </a:defRPr>
            </a:lvl2pPr>
            <a:lvl3pPr marL="0" lvl="2" indent="0" algn="r">
              <a:spcBef>
                <a:spcPts val="0"/>
              </a:spcBef>
              <a:buNone/>
              <a:defRPr sz="1000">
                <a:latin typeface="Arial"/>
                <a:ea typeface="Arial"/>
                <a:cs typeface="Arial"/>
                <a:sym typeface="Arial"/>
              </a:defRPr>
            </a:lvl3pPr>
            <a:lvl4pPr marL="0" lvl="3" indent="0" algn="r">
              <a:spcBef>
                <a:spcPts val="0"/>
              </a:spcBef>
              <a:buNone/>
              <a:defRPr sz="1000">
                <a:latin typeface="Arial"/>
                <a:ea typeface="Arial"/>
                <a:cs typeface="Arial"/>
                <a:sym typeface="Arial"/>
              </a:defRPr>
            </a:lvl4pPr>
            <a:lvl5pPr marL="0" lvl="4" indent="0" algn="r">
              <a:spcBef>
                <a:spcPts val="0"/>
              </a:spcBef>
              <a:buNone/>
              <a:defRPr sz="1000">
                <a:latin typeface="Arial"/>
                <a:ea typeface="Arial"/>
                <a:cs typeface="Arial"/>
                <a:sym typeface="Arial"/>
              </a:defRPr>
            </a:lvl5pPr>
            <a:lvl6pPr marL="0" lvl="5" indent="0" algn="r">
              <a:spcBef>
                <a:spcPts val="0"/>
              </a:spcBef>
              <a:buNone/>
              <a:defRPr sz="1000">
                <a:latin typeface="Arial"/>
                <a:ea typeface="Arial"/>
                <a:cs typeface="Arial"/>
                <a:sym typeface="Arial"/>
              </a:defRPr>
            </a:lvl6pPr>
            <a:lvl7pPr marL="0" lvl="6" indent="0" algn="r">
              <a:spcBef>
                <a:spcPts val="0"/>
              </a:spcBef>
              <a:buNone/>
              <a:defRPr sz="1000">
                <a:latin typeface="Arial"/>
                <a:ea typeface="Arial"/>
                <a:cs typeface="Arial"/>
                <a:sym typeface="Arial"/>
              </a:defRPr>
            </a:lvl7pPr>
            <a:lvl8pPr marL="0" lvl="7" indent="0" algn="r">
              <a:spcBef>
                <a:spcPts val="0"/>
              </a:spcBef>
              <a:buNone/>
              <a:defRPr sz="1000">
                <a:latin typeface="Arial"/>
                <a:ea typeface="Arial"/>
                <a:cs typeface="Arial"/>
                <a:sym typeface="Arial"/>
              </a:defRPr>
            </a:lvl8pPr>
            <a:lvl9pPr marL="0" lvl="8" indent="0" algn="r">
              <a:spcBef>
                <a:spcPts val="0"/>
              </a:spcBef>
              <a:buNone/>
              <a:defRPr sz="1000"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Google Shape;288;p63"/>
          <p:cNvSpPr txBox="1"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9" name="Google Shape;289;p63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90" name="Google Shape;290;p63"/>
          <p:cNvSpPr txBox="1">
            <a:spLocks noGrp="1"/>
          </p:cNvSpPr>
          <p:nvPr>
            <p:ph type="dt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1" name="Google Shape;291;p63"/>
          <p:cNvSpPr txBox="1">
            <a:spLocks noGrp="1"/>
          </p:cNvSpPr>
          <p:nvPr>
            <p:ph type="ft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2" name="Google Shape;292;p63"/>
          <p:cNvSpPr txBox="1">
            <a:spLocks noGrp="1"/>
          </p:cNvSpPr>
          <p:nvPr>
            <p:ph type="sldNum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Google Shape;294;p64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5" name="Google Shape;295;p64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96" name="Google Shape;296;p64"/>
          <p:cNvSpPr txBox="1">
            <a:spLocks noGrp="1"/>
          </p:cNvSpPr>
          <p:nvPr>
            <p:ph type="dt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7" name="Google Shape;297;p64"/>
          <p:cNvSpPr txBox="1">
            <a:spLocks noGrp="1"/>
          </p:cNvSpPr>
          <p:nvPr>
            <p:ph type="ft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8" name="Google Shape;298;p64"/>
          <p:cNvSpPr txBox="1">
            <a:spLocks noGrp="1"/>
          </p:cNvSpPr>
          <p:nvPr>
            <p:ph type="sldNum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&amp; Subtitle" type="tx">
  <p:cSld name="TITLE_AND_BODY">
    <p:spTree>
      <p:nvGrpSpPr>
        <p:cNvPr id="1" name="Shape 3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" name="Google Shape;309;p67"/>
          <p:cNvSpPr txBox="1">
            <a:spLocks noGrp="1"/>
          </p:cNvSpPr>
          <p:nvPr>
            <p:ph type="title"/>
          </p:nvPr>
        </p:nvSpPr>
        <p:spPr>
          <a:xfrm>
            <a:off x="889000" y="1149350"/>
            <a:ext cx="10413900" cy="232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600"/>
              <a:buFont typeface="Helvetica Neue"/>
              <a:buNone/>
              <a:defRPr sz="56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18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18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18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18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18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18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18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310" name="Google Shape;310;p67"/>
          <p:cNvSpPr txBox="1">
            <a:spLocks noGrp="1"/>
          </p:cNvSpPr>
          <p:nvPr>
            <p:ph type="body" idx="1"/>
          </p:nvPr>
        </p:nvSpPr>
        <p:spPr>
          <a:xfrm>
            <a:off x="889000" y="3536950"/>
            <a:ext cx="10413900" cy="79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rmAutofit/>
          </a:bodyPr>
          <a:lstStyle>
            <a:lvl1pPr marL="457200" lvl="0" indent="-2286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Helvetica Neue"/>
              <a:buNone/>
              <a:defRPr sz="27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914400" lvl="1" indent="-2286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Helvetica Neue"/>
              <a:buNone/>
              <a:defRPr sz="27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1371600" lvl="2" indent="-2286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Helvetica Neue"/>
              <a:buNone/>
              <a:defRPr sz="27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1828800" lvl="3" indent="-2286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Helvetica Neue"/>
              <a:buNone/>
              <a:defRPr sz="27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2286000" lvl="4" indent="-2286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Helvetica Neue"/>
              <a:buNone/>
              <a:defRPr sz="27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2743200" lvl="5" indent="-342900" algn="l">
              <a:lnSpc>
                <a:spcPct val="100000"/>
              </a:lnSpc>
              <a:spcBef>
                <a:spcPts val="2350"/>
              </a:spcBef>
              <a:spcAft>
                <a:spcPts val="0"/>
              </a:spcAft>
              <a:buClr>
                <a:srgbClr val="52575F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2350"/>
              </a:spcBef>
              <a:spcAft>
                <a:spcPts val="0"/>
              </a:spcAft>
              <a:buClr>
                <a:srgbClr val="52575F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2350"/>
              </a:spcBef>
              <a:spcAft>
                <a:spcPts val="0"/>
              </a:spcAft>
              <a:buClr>
                <a:srgbClr val="52575F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2350"/>
              </a:spcBef>
              <a:spcAft>
                <a:spcPts val="0"/>
              </a:spcAft>
              <a:buClr>
                <a:srgbClr val="52575F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11" name="Google Shape;311;p67"/>
          <p:cNvSpPr txBox="1">
            <a:spLocks noGrp="1"/>
          </p:cNvSpPr>
          <p:nvPr>
            <p:ph type="sldNum" idx="12"/>
          </p:nvPr>
        </p:nvSpPr>
        <p:spPr>
          <a:xfrm>
            <a:off x="5944548" y="6540500"/>
            <a:ext cx="296700" cy="28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spAutoFit/>
          </a:bodyPr>
          <a:lstStyle>
            <a:lvl1pPr marL="0" lvl="0" indent="0" algn="ctr">
              <a:spcBef>
                <a:spcPts val="0"/>
              </a:spcBef>
              <a:buNone/>
              <a:defRPr sz="1200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marL="0" lvl="1" indent="0" algn="ctr">
              <a:spcBef>
                <a:spcPts val="0"/>
              </a:spcBef>
              <a:buNone/>
              <a:defRPr sz="1200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marL="0" lvl="2" indent="0" algn="ctr">
              <a:spcBef>
                <a:spcPts val="0"/>
              </a:spcBef>
              <a:buNone/>
              <a:defRPr sz="1200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marL="0" lvl="3" indent="0" algn="ctr">
              <a:spcBef>
                <a:spcPts val="0"/>
              </a:spcBef>
              <a:buNone/>
              <a:defRPr sz="1200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marL="0" lvl="4" indent="0" algn="ctr">
              <a:spcBef>
                <a:spcPts val="0"/>
              </a:spcBef>
              <a:buNone/>
              <a:defRPr sz="1200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marL="0" lvl="5" indent="0" algn="ctr">
              <a:spcBef>
                <a:spcPts val="0"/>
              </a:spcBef>
              <a:buNone/>
              <a:defRPr sz="1200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marL="0" lvl="6" indent="0" algn="ctr">
              <a:spcBef>
                <a:spcPts val="0"/>
              </a:spcBef>
              <a:buNone/>
              <a:defRPr sz="1200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marL="0" lvl="7" indent="0" algn="ctr">
              <a:spcBef>
                <a:spcPts val="0"/>
              </a:spcBef>
              <a:buNone/>
              <a:defRPr sz="1200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marL="0" lvl="8" indent="0" algn="ctr">
              <a:spcBef>
                <a:spcPts val="0"/>
              </a:spcBef>
              <a:buNone/>
              <a:defRPr sz="1200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 b="0" i="0" u="none" strike="noStrike" cap="none"/>
          </a:p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&amp; Subtitle" type="tx">
  <p:cSld name="TITLE_AND_BODY">
    <p:spTree>
      <p:nvGrpSpPr>
        <p:cNvPr id="1" name="Shape 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" name="Google Shape;317;p69"/>
          <p:cNvSpPr txBox="1">
            <a:spLocks noGrp="1"/>
          </p:cNvSpPr>
          <p:nvPr>
            <p:ph type="title"/>
          </p:nvPr>
        </p:nvSpPr>
        <p:spPr>
          <a:xfrm>
            <a:off x="889000" y="1149350"/>
            <a:ext cx="10414000" cy="232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318" name="Google Shape;318;p69"/>
          <p:cNvSpPr txBox="1">
            <a:spLocks noGrp="1"/>
          </p:cNvSpPr>
          <p:nvPr>
            <p:ph type="body" idx="1"/>
          </p:nvPr>
        </p:nvSpPr>
        <p:spPr>
          <a:xfrm>
            <a:off x="889000" y="3536950"/>
            <a:ext cx="10414000" cy="7937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rmAutofit/>
          </a:bodyPr>
          <a:lstStyle>
            <a:lvl1pPr marL="457200" lvl="0" indent="-2286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Helvetica Neue"/>
              <a:buNone/>
              <a:defRPr sz="2700"/>
            </a:lvl1pPr>
            <a:lvl2pPr marL="914400" lvl="1" indent="-2286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Helvetica Neue"/>
              <a:buNone/>
              <a:defRPr sz="2700"/>
            </a:lvl2pPr>
            <a:lvl3pPr marL="1371600" lvl="2" indent="-2286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Helvetica Neue"/>
              <a:buNone/>
              <a:defRPr sz="2700"/>
            </a:lvl3pPr>
            <a:lvl4pPr marL="1828800" lvl="3" indent="-2286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Helvetica Neue"/>
              <a:buNone/>
              <a:defRPr sz="2700"/>
            </a:lvl4pPr>
            <a:lvl5pPr marL="2286000" lvl="4" indent="-2286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Helvetica Neue"/>
              <a:buNone/>
              <a:defRPr sz="2700"/>
            </a:lvl5pPr>
            <a:lvl6pPr marL="2743200" lvl="5" indent="-371475" algn="l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>
                <a:srgbClr val="000000"/>
              </a:buClr>
              <a:buSzPts val="2250"/>
              <a:buChar char="•"/>
              <a:defRPr/>
            </a:lvl6pPr>
            <a:lvl7pPr marL="3200400" lvl="6" indent="-371475" algn="l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>
                <a:srgbClr val="000000"/>
              </a:buClr>
              <a:buSzPts val="2250"/>
              <a:buChar char="•"/>
              <a:defRPr/>
            </a:lvl7pPr>
            <a:lvl8pPr marL="3657600" lvl="7" indent="-371475" algn="l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>
                <a:srgbClr val="000000"/>
              </a:buClr>
              <a:buSzPts val="2250"/>
              <a:buChar char="•"/>
              <a:defRPr/>
            </a:lvl8pPr>
            <a:lvl9pPr marL="4114800" lvl="8" indent="-371475" algn="l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>
                <a:srgbClr val="000000"/>
              </a:buClr>
              <a:buSzPts val="2250"/>
              <a:buChar char="•"/>
              <a:defRPr/>
            </a:lvl9pPr>
          </a:lstStyle>
          <a:p>
            <a:endParaRPr/>
          </a:p>
        </p:txBody>
      </p:sp>
      <p:sp>
        <p:nvSpPr>
          <p:cNvPr id="319" name="Google Shape;319;p69"/>
          <p:cNvSpPr txBox="1">
            <a:spLocks noGrp="1"/>
          </p:cNvSpPr>
          <p:nvPr>
            <p:ph type="sldNum" idx="12"/>
          </p:nvPr>
        </p:nvSpPr>
        <p:spPr>
          <a:xfrm>
            <a:off x="6005565" y="6540500"/>
            <a:ext cx="296556" cy="2872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spAutoFit/>
          </a:bodyPr>
          <a:lstStyle>
            <a:lvl1pPr marL="0" lvl="0" indent="0" algn="l">
              <a:spcBef>
                <a:spcPts val="0"/>
              </a:spcBef>
              <a:buNone/>
              <a:defRPr sz="12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marL="0" lvl="1" indent="0" algn="l">
              <a:spcBef>
                <a:spcPts val="0"/>
              </a:spcBef>
              <a:buNone/>
              <a:defRPr sz="12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marL="0" lvl="2" indent="0" algn="l">
              <a:spcBef>
                <a:spcPts val="0"/>
              </a:spcBef>
              <a:buNone/>
              <a:defRPr sz="12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marL="0" lvl="3" indent="0" algn="l">
              <a:spcBef>
                <a:spcPts val="0"/>
              </a:spcBef>
              <a:buNone/>
              <a:defRPr sz="12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marL="0" lvl="4" indent="0" algn="l">
              <a:spcBef>
                <a:spcPts val="0"/>
              </a:spcBef>
              <a:buNone/>
              <a:defRPr sz="12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marL="0" lvl="5" indent="0" algn="l">
              <a:spcBef>
                <a:spcPts val="0"/>
              </a:spcBef>
              <a:buNone/>
              <a:defRPr sz="12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marL="0" lvl="6" indent="0" algn="l">
              <a:spcBef>
                <a:spcPts val="0"/>
              </a:spcBef>
              <a:buNone/>
              <a:defRPr sz="12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marL="0" lvl="7" indent="0" algn="l">
              <a:spcBef>
                <a:spcPts val="0"/>
              </a:spcBef>
              <a:buNone/>
              <a:defRPr sz="12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marL="0" lvl="8" indent="0" algn="l">
              <a:spcBef>
                <a:spcPts val="0"/>
              </a:spcBef>
              <a:buNone/>
              <a:defRPr sz="12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hoto - Vertical">
  <p:cSld name="Photo - Vertical">
    <p:spTree>
      <p:nvGrpSpPr>
        <p:cNvPr id="1" name="Shape 3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" name="Google Shape;325;p71"/>
          <p:cNvSpPr>
            <a:spLocks noGrp="1"/>
          </p:cNvSpPr>
          <p:nvPr>
            <p:ph type="pic" idx="2"/>
          </p:nvPr>
        </p:nvSpPr>
        <p:spPr>
          <a:xfrm>
            <a:off x="6413500" y="476250"/>
            <a:ext cx="5734050" cy="5734050"/>
          </a:xfrm>
          <a:prstGeom prst="rect">
            <a:avLst/>
          </a:prstGeom>
          <a:noFill/>
          <a:ln>
            <a:noFill/>
          </a:ln>
        </p:spPr>
      </p:sp>
      <p:sp>
        <p:nvSpPr>
          <p:cNvPr id="326" name="Google Shape;326;p71"/>
          <p:cNvSpPr txBox="1">
            <a:spLocks noGrp="1"/>
          </p:cNvSpPr>
          <p:nvPr>
            <p:ph type="title"/>
          </p:nvPr>
        </p:nvSpPr>
        <p:spPr>
          <a:xfrm>
            <a:off x="825500" y="476250"/>
            <a:ext cx="5111750" cy="27749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00"/>
              <a:buFont typeface="Helvetica Neue"/>
              <a:buNone/>
              <a:defRPr sz="4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327" name="Google Shape;327;p71"/>
          <p:cNvSpPr txBox="1">
            <a:spLocks noGrp="1"/>
          </p:cNvSpPr>
          <p:nvPr>
            <p:ph type="body" idx="1"/>
          </p:nvPr>
        </p:nvSpPr>
        <p:spPr>
          <a:xfrm>
            <a:off x="825500" y="3263900"/>
            <a:ext cx="5111750" cy="28638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rmAutofit/>
          </a:bodyPr>
          <a:lstStyle>
            <a:lvl1pPr marL="457200" lvl="0" indent="-2286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Helvetica Neue"/>
              <a:buNone/>
              <a:defRPr sz="2700"/>
            </a:lvl1pPr>
            <a:lvl2pPr marL="914400" lvl="1" indent="-2286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Helvetica Neue"/>
              <a:buNone/>
              <a:defRPr sz="2700"/>
            </a:lvl2pPr>
            <a:lvl3pPr marL="1371600" lvl="2" indent="-2286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Helvetica Neue"/>
              <a:buNone/>
              <a:defRPr sz="2700"/>
            </a:lvl3pPr>
            <a:lvl4pPr marL="1828800" lvl="3" indent="-2286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Helvetica Neue"/>
              <a:buNone/>
              <a:defRPr sz="2700"/>
            </a:lvl4pPr>
            <a:lvl5pPr marL="2286000" lvl="4" indent="-2286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Helvetica Neue"/>
              <a:buNone/>
              <a:defRPr sz="2700"/>
            </a:lvl5pPr>
            <a:lvl6pPr marL="2743200" lvl="5" indent="-371475" algn="l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>
                <a:srgbClr val="000000"/>
              </a:buClr>
              <a:buSzPts val="2250"/>
              <a:buChar char="•"/>
              <a:defRPr/>
            </a:lvl6pPr>
            <a:lvl7pPr marL="3200400" lvl="6" indent="-371475" algn="l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>
                <a:srgbClr val="000000"/>
              </a:buClr>
              <a:buSzPts val="2250"/>
              <a:buChar char="•"/>
              <a:defRPr/>
            </a:lvl7pPr>
            <a:lvl8pPr marL="3657600" lvl="7" indent="-371475" algn="l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>
                <a:srgbClr val="000000"/>
              </a:buClr>
              <a:buSzPts val="2250"/>
              <a:buChar char="•"/>
              <a:defRPr/>
            </a:lvl8pPr>
            <a:lvl9pPr marL="4114800" lvl="8" indent="-371475" algn="l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>
                <a:srgbClr val="000000"/>
              </a:buClr>
              <a:buSzPts val="2250"/>
              <a:buChar char="•"/>
              <a:defRPr/>
            </a:lvl9pPr>
          </a:lstStyle>
          <a:p>
            <a:endParaRPr/>
          </a:p>
        </p:txBody>
      </p:sp>
      <p:sp>
        <p:nvSpPr>
          <p:cNvPr id="328" name="Google Shape;328;p71"/>
          <p:cNvSpPr txBox="1">
            <a:spLocks noGrp="1"/>
          </p:cNvSpPr>
          <p:nvPr>
            <p:ph type="sldNum" idx="12"/>
          </p:nvPr>
        </p:nvSpPr>
        <p:spPr>
          <a:xfrm>
            <a:off x="6005565" y="6540500"/>
            <a:ext cx="296556" cy="2872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spAutoFit/>
          </a:bodyPr>
          <a:lstStyle>
            <a:lvl1pPr marL="0" lvl="0" indent="0" algn="l">
              <a:spcBef>
                <a:spcPts val="0"/>
              </a:spcBef>
              <a:buNone/>
              <a:defRPr sz="12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marL="0" lvl="1" indent="0" algn="l">
              <a:spcBef>
                <a:spcPts val="0"/>
              </a:spcBef>
              <a:buNone/>
              <a:defRPr sz="12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marL="0" lvl="2" indent="0" algn="l">
              <a:spcBef>
                <a:spcPts val="0"/>
              </a:spcBef>
              <a:buNone/>
              <a:defRPr sz="12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marL="0" lvl="3" indent="0" algn="l">
              <a:spcBef>
                <a:spcPts val="0"/>
              </a:spcBef>
              <a:buNone/>
              <a:defRPr sz="12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marL="0" lvl="4" indent="0" algn="l">
              <a:spcBef>
                <a:spcPts val="0"/>
              </a:spcBef>
              <a:buNone/>
              <a:defRPr sz="12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marL="0" lvl="5" indent="0" algn="l">
              <a:spcBef>
                <a:spcPts val="0"/>
              </a:spcBef>
              <a:buNone/>
              <a:defRPr sz="12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marL="0" lvl="6" indent="0" algn="l">
              <a:spcBef>
                <a:spcPts val="0"/>
              </a:spcBef>
              <a:buNone/>
              <a:defRPr sz="12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marL="0" lvl="7" indent="0" algn="l">
              <a:spcBef>
                <a:spcPts val="0"/>
              </a:spcBef>
              <a:buNone/>
              <a:defRPr sz="12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marL="0" lvl="8" indent="0" algn="l">
              <a:spcBef>
                <a:spcPts val="0"/>
              </a:spcBef>
              <a:buNone/>
              <a:defRPr sz="12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- Top">
  <p:cSld name="Title - Top">
    <p:spTree>
      <p:nvGrpSpPr>
        <p:cNvPr id="1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30;p72"/>
          <p:cNvSpPr txBox="1">
            <a:spLocks noGrp="1"/>
          </p:cNvSpPr>
          <p:nvPr>
            <p:ph type="title"/>
          </p:nvPr>
        </p:nvSpPr>
        <p:spPr>
          <a:xfrm>
            <a:off x="844550" y="177800"/>
            <a:ext cx="105029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331" name="Google Shape;331;p72"/>
          <p:cNvSpPr txBox="1">
            <a:spLocks noGrp="1"/>
          </p:cNvSpPr>
          <p:nvPr>
            <p:ph type="sldNum" idx="12"/>
          </p:nvPr>
        </p:nvSpPr>
        <p:spPr>
          <a:xfrm>
            <a:off x="6005565" y="6540500"/>
            <a:ext cx="296556" cy="2872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spAutoFit/>
          </a:bodyPr>
          <a:lstStyle>
            <a:lvl1pPr marL="0" lvl="0" indent="0" algn="l">
              <a:spcBef>
                <a:spcPts val="0"/>
              </a:spcBef>
              <a:buNone/>
              <a:defRPr sz="12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marL="0" lvl="1" indent="0" algn="l">
              <a:spcBef>
                <a:spcPts val="0"/>
              </a:spcBef>
              <a:buNone/>
              <a:defRPr sz="12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marL="0" lvl="2" indent="0" algn="l">
              <a:spcBef>
                <a:spcPts val="0"/>
              </a:spcBef>
              <a:buNone/>
              <a:defRPr sz="12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marL="0" lvl="3" indent="0" algn="l">
              <a:spcBef>
                <a:spcPts val="0"/>
              </a:spcBef>
              <a:buNone/>
              <a:defRPr sz="12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marL="0" lvl="4" indent="0" algn="l">
              <a:spcBef>
                <a:spcPts val="0"/>
              </a:spcBef>
              <a:buNone/>
              <a:defRPr sz="12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marL="0" lvl="5" indent="0" algn="l">
              <a:spcBef>
                <a:spcPts val="0"/>
              </a:spcBef>
              <a:buNone/>
              <a:defRPr sz="12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marL="0" lvl="6" indent="0" algn="l">
              <a:spcBef>
                <a:spcPts val="0"/>
              </a:spcBef>
              <a:buNone/>
              <a:defRPr sz="12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marL="0" lvl="7" indent="0" algn="l">
              <a:spcBef>
                <a:spcPts val="0"/>
              </a:spcBef>
              <a:buNone/>
              <a:defRPr sz="12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marL="0" lvl="8" indent="0" algn="l">
              <a:spcBef>
                <a:spcPts val="0"/>
              </a:spcBef>
              <a:buNone/>
              <a:defRPr sz="12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&amp; Bullets">
  <p:cSld name="Title &amp; Bullets">
    <p:spTree>
      <p:nvGrpSpPr>
        <p:cNvPr id="1" name="Shape 3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3" name="Google Shape;333;p73"/>
          <p:cNvSpPr txBox="1">
            <a:spLocks noGrp="1"/>
          </p:cNvSpPr>
          <p:nvPr>
            <p:ph type="title"/>
          </p:nvPr>
        </p:nvSpPr>
        <p:spPr>
          <a:xfrm>
            <a:off x="844550" y="177800"/>
            <a:ext cx="105029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334" name="Google Shape;334;p73"/>
          <p:cNvSpPr txBox="1">
            <a:spLocks noGrp="1"/>
          </p:cNvSpPr>
          <p:nvPr>
            <p:ph type="body" idx="1"/>
          </p:nvPr>
        </p:nvSpPr>
        <p:spPr>
          <a:xfrm>
            <a:off x="844550" y="1574800"/>
            <a:ext cx="10502900" cy="464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normAutofit/>
          </a:bodyPr>
          <a:lstStyle>
            <a:lvl1pPr marL="457200" lvl="0" indent="-419100" algn="l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Helvetica Neue"/>
              <a:buChar char="•"/>
              <a:defRPr sz="2400"/>
            </a:lvl1pPr>
            <a:lvl2pPr marL="914400" lvl="1" indent="-419100" algn="l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Helvetica Neue"/>
              <a:buChar char="•"/>
              <a:defRPr sz="2400"/>
            </a:lvl2pPr>
            <a:lvl3pPr marL="1371600" lvl="2" indent="-419100" algn="l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Helvetica Neue"/>
              <a:buChar char="•"/>
              <a:defRPr sz="2400"/>
            </a:lvl3pPr>
            <a:lvl4pPr marL="1828800" lvl="3" indent="-419100" algn="l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Helvetica Neue"/>
              <a:buChar char="•"/>
              <a:defRPr sz="2400"/>
            </a:lvl4pPr>
            <a:lvl5pPr marL="2286000" lvl="4" indent="-419100" algn="l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Helvetica Neue"/>
              <a:buChar char="•"/>
              <a:defRPr sz="2400"/>
            </a:lvl5pPr>
            <a:lvl6pPr marL="2743200" lvl="5" indent="-371475" algn="l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>
                <a:srgbClr val="000000"/>
              </a:buClr>
              <a:buSzPts val="2250"/>
              <a:buChar char="•"/>
              <a:defRPr/>
            </a:lvl6pPr>
            <a:lvl7pPr marL="3200400" lvl="6" indent="-371475" algn="l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>
                <a:srgbClr val="000000"/>
              </a:buClr>
              <a:buSzPts val="2250"/>
              <a:buChar char="•"/>
              <a:defRPr/>
            </a:lvl7pPr>
            <a:lvl8pPr marL="3657600" lvl="7" indent="-371475" algn="l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>
                <a:srgbClr val="000000"/>
              </a:buClr>
              <a:buSzPts val="2250"/>
              <a:buChar char="•"/>
              <a:defRPr/>
            </a:lvl8pPr>
            <a:lvl9pPr marL="4114800" lvl="8" indent="-371475" algn="l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>
                <a:srgbClr val="000000"/>
              </a:buClr>
              <a:buSzPts val="2250"/>
              <a:buChar char="•"/>
              <a:defRPr/>
            </a:lvl9pPr>
          </a:lstStyle>
          <a:p>
            <a:endParaRPr/>
          </a:p>
        </p:txBody>
      </p:sp>
      <p:sp>
        <p:nvSpPr>
          <p:cNvPr id="335" name="Google Shape;335;p73"/>
          <p:cNvSpPr txBox="1">
            <a:spLocks noGrp="1"/>
          </p:cNvSpPr>
          <p:nvPr>
            <p:ph type="sldNum" idx="12"/>
          </p:nvPr>
        </p:nvSpPr>
        <p:spPr>
          <a:xfrm>
            <a:off x="6005565" y="6540500"/>
            <a:ext cx="296556" cy="2872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spAutoFit/>
          </a:bodyPr>
          <a:lstStyle>
            <a:lvl1pPr marL="0" lvl="0" indent="0" algn="l">
              <a:spcBef>
                <a:spcPts val="0"/>
              </a:spcBef>
              <a:buNone/>
              <a:defRPr sz="12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marL="0" lvl="1" indent="0" algn="l">
              <a:spcBef>
                <a:spcPts val="0"/>
              </a:spcBef>
              <a:buNone/>
              <a:defRPr sz="12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marL="0" lvl="2" indent="0" algn="l">
              <a:spcBef>
                <a:spcPts val="0"/>
              </a:spcBef>
              <a:buNone/>
              <a:defRPr sz="12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marL="0" lvl="3" indent="0" algn="l">
              <a:spcBef>
                <a:spcPts val="0"/>
              </a:spcBef>
              <a:buNone/>
              <a:defRPr sz="12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marL="0" lvl="4" indent="0" algn="l">
              <a:spcBef>
                <a:spcPts val="0"/>
              </a:spcBef>
              <a:buNone/>
              <a:defRPr sz="12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marL="0" lvl="5" indent="0" algn="l">
              <a:spcBef>
                <a:spcPts val="0"/>
              </a:spcBef>
              <a:buNone/>
              <a:defRPr sz="12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marL="0" lvl="6" indent="0" algn="l">
              <a:spcBef>
                <a:spcPts val="0"/>
              </a:spcBef>
              <a:buNone/>
              <a:defRPr sz="12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marL="0" lvl="7" indent="0" algn="l">
              <a:spcBef>
                <a:spcPts val="0"/>
              </a:spcBef>
              <a:buNone/>
              <a:defRPr sz="12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marL="0" lvl="8" indent="0" algn="l">
              <a:spcBef>
                <a:spcPts val="0"/>
              </a:spcBef>
              <a:buNone/>
              <a:defRPr sz="12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Bullets &amp; Photo">
  <p:cSld name="Title, Bullets &amp; Photo">
    <p:spTree>
      <p:nvGrpSpPr>
        <p:cNvPr id="1" name="Shape 3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" name="Google Shape;337;p74"/>
          <p:cNvSpPr>
            <a:spLocks noGrp="1"/>
          </p:cNvSpPr>
          <p:nvPr>
            <p:ph type="pic" idx="2"/>
          </p:nvPr>
        </p:nvSpPr>
        <p:spPr>
          <a:xfrm>
            <a:off x="5480050" y="1574800"/>
            <a:ext cx="6972300" cy="4648200"/>
          </a:xfrm>
          <a:prstGeom prst="rect">
            <a:avLst/>
          </a:prstGeom>
          <a:noFill/>
          <a:ln>
            <a:noFill/>
          </a:ln>
        </p:spPr>
      </p:sp>
      <p:sp>
        <p:nvSpPr>
          <p:cNvPr id="338" name="Google Shape;338;p74"/>
          <p:cNvSpPr txBox="1">
            <a:spLocks noGrp="1"/>
          </p:cNvSpPr>
          <p:nvPr>
            <p:ph type="title"/>
          </p:nvPr>
        </p:nvSpPr>
        <p:spPr>
          <a:xfrm>
            <a:off x="844550" y="177800"/>
            <a:ext cx="105029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339" name="Google Shape;339;p74"/>
          <p:cNvSpPr txBox="1">
            <a:spLocks noGrp="1"/>
          </p:cNvSpPr>
          <p:nvPr>
            <p:ph type="body" idx="1"/>
          </p:nvPr>
        </p:nvSpPr>
        <p:spPr>
          <a:xfrm>
            <a:off x="844550" y="1574800"/>
            <a:ext cx="5111750" cy="464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normAutofit/>
          </a:bodyPr>
          <a:lstStyle>
            <a:lvl1pPr marL="457200" lvl="0" indent="-379412" algn="l">
              <a:lnSpc>
                <a:spcPct val="100000"/>
              </a:lnSpc>
              <a:spcBef>
                <a:spcPts val="2250"/>
              </a:spcBef>
              <a:spcAft>
                <a:spcPts val="0"/>
              </a:spcAft>
              <a:buClr>
                <a:srgbClr val="000000"/>
              </a:buClr>
              <a:buSzPts val="2375"/>
              <a:buFont typeface="Helvetica Neue"/>
              <a:buChar char="•"/>
              <a:defRPr sz="1900"/>
            </a:lvl1pPr>
            <a:lvl2pPr marL="914400" lvl="1" indent="-379412" algn="l">
              <a:lnSpc>
                <a:spcPct val="100000"/>
              </a:lnSpc>
              <a:spcBef>
                <a:spcPts val="2250"/>
              </a:spcBef>
              <a:spcAft>
                <a:spcPts val="0"/>
              </a:spcAft>
              <a:buClr>
                <a:srgbClr val="000000"/>
              </a:buClr>
              <a:buSzPts val="2375"/>
              <a:buFont typeface="Helvetica Neue"/>
              <a:buChar char="•"/>
              <a:defRPr sz="1900"/>
            </a:lvl2pPr>
            <a:lvl3pPr marL="1371600" lvl="2" indent="-379412" algn="l">
              <a:lnSpc>
                <a:spcPct val="100000"/>
              </a:lnSpc>
              <a:spcBef>
                <a:spcPts val="2250"/>
              </a:spcBef>
              <a:spcAft>
                <a:spcPts val="0"/>
              </a:spcAft>
              <a:buClr>
                <a:srgbClr val="000000"/>
              </a:buClr>
              <a:buSzPts val="2375"/>
              <a:buFont typeface="Helvetica Neue"/>
              <a:buChar char="•"/>
              <a:defRPr sz="1900"/>
            </a:lvl3pPr>
            <a:lvl4pPr marL="1828800" lvl="3" indent="-379412" algn="l">
              <a:lnSpc>
                <a:spcPct val="100000"/>
              </a:lnSpc>
              <a:spcBef>
                <a:spcPts val="2250"/>
              </a:spcBef>
              <a:spcAft>
                <a:spcPts val="0"/>
              </a:spcAft>
              <a:buClr>
                <a:srgbClr val="000000"/>
              </a:buClr>
              <a:buSzPts val="2375"/>
              <a:buFont typeface="Helvetica Neue"/>
              <a:buChar char="•"/>
              <a:defRPr sz="1900"/>
            </a:lvl4pPr>
            <a:lvl5pPr marL="2286000" lvl="4" indent="-379412" algn="l">
              <a:lnSpc>
                <a:spcPct val="100000"/>
              </a:lnSpc>
              <a:spcBef>
                <a:spcPts val="2250"/>
              </a:spcBef>
              <a:spcAft>
                <a:spcPts val="0"/>
              </a:spcAft>
              <a:buClr>
                <a:srgbClr val="000000"/>
              </a:buClr>
              <a:buSzPts val="2375"/>
              <a:buFont typeface="Helvetica Neue"/>
              <a:buChar char="•"/>
              <a:defRPr sz="1900"/>
            </a:lvl5pPr>
            <a:lvl6pPr marL="2743200" lvl="5" indent="-371475" algn="l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>
                <a:srgbClr val="000000"/>
              </a:buClr>
              <a:buSzPts val="2250"/>
              <a:buChar char="•"/>
              <a:defRPr/>
            </a:lvl6pPr>
            <a:lvl7pPr marL="3200400" lvl="6" indent="-371475" algn="l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>
                <a:srgbClr val="000000"/>
              </a:buClr>
              <a:buSzPts val="2250"/>
              <a:buChar char="•"/>
              <a:defRPr/>
            </a:lvl7pPr>
            <a:lvl8pPr marL="3657600" lvl="7" indent="-371475" algn="l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>
                <a:srgbClr val="000000"/>
              </a:buClr>
              <a:buSzPts val="2250"/>
              <a:buChar char="•"/>
              <a:defRPr/>
            </a:lvl8pPr>
            <a:lvl9pPr marL="4114800" lvl="8" indent="-371475" algn="l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>
                <a:srgbClr val="000000"/>
              </a:buClr>
              <a:buSzPts val="2250"/>
              <a:buChar char="•"/>
              <a:defRPr/>
            </a:lvl9pPr>
          </a:lstStyle>
          <a:p>
            <a:endParaRPr/>
          </a:p>
        </p:txBody>
      </p:sp>
      <p:sp>
        <p:nvSpPr>
          <p:cNvPr id="340" name="Google Shape;340;p74"/>
          <p:cNvSpPr txBox="1">
            <a:spLocks noGrp="1"/>
          </p:cNvSpPr>
          <p:nvPr>
            <p:ph type="sldNum" idx="12"/>
          </p:nvPr>
        </p:nvSpPr>
        <p:spPr>
          <a:xfrm>
            <a:off x="6005565" y="6540500"/>
            <a:ext cx="296556" cy="2872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spAutoFit/>
          </a:bodyPr>
          <a:lstStyle>
            <a:lvl1pPr marL="0" lvl="0" indent="0" algn="l">
              <a:spcBef>
                <a:spcPts val="0"/>
              </a:spcBef>
              <a:buNone/>
              <a:defRPr sz="12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marL="0" lvl="1" indent="0" algn="l">
              <a:spcBef>
                <a:spcPts val="0"/>
              </a:spcBef>
              <a:buNone/>
              <a:defRPr sz="12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marL="0" lvl="2" indent="0" algn="l">
              <a:spcBef>
                <a:spcPts val="0"/>
              </a:spcBef>
              <a:buNone/>
              <a:defRPr sz="12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marL="0" lvl="3" indent="0" algn="l">
              <a:spcBef>
                <a:spcPts val="0"/>
              </a:spcBef>
              <a:buNone/>
              <a:defRPr sz="12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marL="0" lvl="4" indent="0" algn="l">
              <a:spcBef>
                <a:spcPts val="0"/>
              </a:spcBef>
              <a:buNone/>
              <a:defRPr sz="12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marL="0" lvl="5" indent="0" algn="l">
              <a:spcBef>
                <a:spcPts val="0"/>
              </a:spcBef>
              <a:buNone/>
              <a:defRPr sz="12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marL="0" lvl="6" indent="0" algn="l">
              <a:spcBef>
                <a:spcPts val="0"/>
              </a:spcBef>
              <a:buNone/>
              <a:defRPr sz="12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marL="0" lvl="7" indent="0" algn="l">
              <a:spcBef>
                <a:spcPts val="0"/>
              </a:spcBef>
              <a:buNone/>
              <a:defRPr sz="12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marL="0" lvl="8" indent="0" algn="l">
              <a:spcBef>
                <a:spcPts val="0"/>
              </a:spcBef>
              <a:buNone/>
              <a:defRPr sz="12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ullets">
  <p:cSld name="Bullets">
    <p:spTree>
      <p:nvGrpSpPr>
        <p:cNvPr id="1" name="Shape 3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" name="Google Shape;342;p75"/>
          <p:cNvSpPr txBox="1">
            <a:spLocks noGrp="1"/>
          </p:cNvSpPr>
          <p:nvPr>
            <p:ph type="body" idx="1"/>
          </p:nvPr>
        </p:nvSpPr>
        <p:spPr>
          <a:xfrm>
            <a:off x="844550" y="889000"/>
            <a:ext cx="10502900" cy="50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normAutofit/>
          </a:bodyPr>
          <a:lstStyle>
            <a:lvl1pPr marL="457200" lvl="0" indent="-419100" algn="l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Helvetica Neue"/>
              <a:buChar char="•"/>
              <a:defRPr sz="2400"/>
            </a:lvl1pPr>
            <a:lvl2pPr marL="914400" lvl="1" indent="-419100" algn="l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Helvetica Neue"/>
              <a:buChar char="•"/>
              <a:defRPr sz="2400"/>
            </a:lvl2pPr>
            <a:lvl3pPr marL="1371600" lvl="2" indent="-419100" algn="l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Helvetica Neue"/>
              <a:buChar char="•"/>
              <a:defRPr sz="2400"/>
            </a:lvl3pPr>
            <a:lvl4pPr marL="1828800" lvl="3" indent="-419100" algn="l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Helvetica Neue"/>
              <a:buChar char="•"/>
              <a:defRPr sz="2400"/>
            </a:lvl4pPr>
            <a:lvl5pPr marL="2286000" lvl="4" indent="-419100" algn="l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Helvetica Neue"/>
              <a:buChar char="•"/>
              <a:defRPr sz="2400"/>
            </a:lvl5pPr>
            <a:lvl6pPr marL="2743200" lvl="5" indent="-371475" algn="l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>
                <a:srgbClr val="000000"/>
              </a:buClr>
              <a:buSzPts val="2250"/>
              <a:buChar char="•"/>
              <a:defRPr/>
            </a:lvl6pPr>
            <a:lvl7pPr marL="3200400" lvl="6" indent="-371475" algn="l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>
                <a:srgbClr val="000000"/>
              </a:buClr>
              <a:buSzPts val="2250"/>
              <a:buChar char="•"/>
              <a:defRPr/>
            </a:lvl7pPr>
            <a:lvl8pPr marL="3657600" lvl="7" indent="-371475" algn="l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>
                <a:srgbClr val="000000"/>
              </a:buClr>
              <a:buSzPts val="2250"/>
              <a:buChar char="•"/>
              <a:defRPr/>
            </a:lvl8pPr>
            <a:lvl9pPr marL="4114800" lvl="8" indent="-371475" algn="l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>
                <a:srgbClr val="000000"/>
              </a:buClr>
              <a:buSzPts val="2250"/>
              <a:buChar char="•"/>
              <a:defRPr/>
            </a:lvl9pPr>
          </a:lstStyle>
          <a:p>
            <a:endParaRPr/>
          </a:p>
        </p:txBody>
      </p:sp>
      <p:sp>
        <p:nvSpPr>
          <p:cNvPr id="343" name="Google Shape;343;p75"/>
          <p:cNvSpPr txBox="1">
            <a:spLocks noGrp="1"/>
          </p:cNvSpPr>
          <p:nvPr>
            <p:ph type="sldNum" idx="12"/>
          </p:nvPr>
        </p:nvSpPr>
        <p:spPr>
          <a:xfrm>
            <a:off x="6005565" y="6540500"/>
            <a:ext cx="296556" cy="2872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spAutoFit/>
          </a:bodyPr>
          <a:lstStyle>
            <a:lvl1pPr marL="0" lvl="0" indent="0" algn="l">
              <a:spcBef>
                <a:spcPts val="0"/>
              </a:spcBef>
              <a:buNone/>
              <a:defRPr sz="12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marL="0" lvl="1" indent="0" algn="l">
              <a:spcBef>
                <a:spcPts val="0"/>
              </a:spcBef>
              <a:buNone/>
              <a:defRPr sz="12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marL="0" lvl="2" indent="0" algn="l">
              <a:spcBef>
                <a:spcPts val="0"/>
              </a:spcBef>
              <a:buNone/>
              <a:defRPr sz="12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marL="0" lvl="3" indent="0" algn="l">
              <a:spcBef>
                <a:spcPts val="0"/>
              </a:spcBef>
              <a:buNone/>
              <a:defRPr sz="12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marL="0" lvl="4" indent="0" algn="l">
              <a:spcBef>
                <a:spcPts val="0"/>
              </a:spcBef>
              <a:buNone/>
              <a:defRPr sz="12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marL="0" lvl="5" indent="0" algn="l">
              <a:spcBef>
                <a:spcPts val="0"/>
              </a:spcBef>
              <a:buNone/>
              <a:defRPr sz="12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marL="0" lvl="6" indent="0" algn="l">
              <a:spcBef>
                <a:spcPts val="0"/>
              </a:spcBef>
              <a:buNone/>
              <a:defRPr sz="12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marL="0" lvl="7" indent="0" algn="l">
              <a:spcBef>
                <a:spcPts val="0"/>
              </a:spcBef>
              <a:buNone/>
              <a:defRPr sz="12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marL="0" lvl="8" indent="0" algn="l">
              <a:spcBef>
                <a:spcPts val="0"/>
              </a:spcBef>
              <a:buNone/>
              <a:defRPr sz="12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hoto - 3 Up">
  <p:cSld name="Photo - 3 Up">
    <p:spTree>
      <p:nvGrpSpPr>
        <p:cNvPr id="1" name="Shape 3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5" name="Google Shape;345;p76"/>
          <p:cNvSpPr>
            <a:spLocks noGrp="1"/>
          </p:cNvSpPr>
          <p:nvPr>
            <p:ph type="pic" idx="2"/>
          </p:nvPr>
        </p:nvSpPr>
        <p:spPr>
          <a:xfrm>
            <a:off x="7650164" y="3524250"/>
            <a:ext cx="4162425" cy="2774950"/>
          </a:xfrm>
          <a:prstGeom prst="rect">
            <a:avLst/>
          </a:prstGeom>
          <a:noFill/>
          <a:ln>
            <a:noFill/>
          </a:ln>
        </p:spPr>
      </p:sp>
      <p:sp>
        <p:nvSpPr>
          <p:cNvPr id="346" name="Google Shape;346;p76"/>
          <p:cNvSpPr>
            <a:spLocks noGrp="1"/>
          </p:cNvSpPr>
          <p:nvPr>
            <p:ph type="pic" idx="3"/>
          </p:nvPr>
        </p:nvSpPr>
        <p:spPr>
          <a:xfrm>
            <a:off x="7880350" y="431800"/>
            <a:ext cx="3702050" cy="3702050"/>
          </a:xfrm>
          <a:prstGeom prst="rect">
            <a:avLst/>
          </a:prstGeom>
          <a:noFill/>
          <a:ln>
            <a:noFill/>
          </a:ln>
        </p:spPr>
      </p:sp>
      <p:sp>
        <p:nvSpPr>
          <p:cNvPr id="347" name="Google Shape;347;p76"/>
          <p:cNvSpPr>
            <a:spLocks noGrp="1"/>
          </p:cNvSpPr>
          <p:nvPr>
            <p:ph type="pic" idx="4"/>
          </p:nvPr>
        </p:nvSpPr>
        <p:spPr>
          <a:xfrm>
            <a:off x="-495300" y="565150"/>
            <a:ext cx="8601075" cy="5734050"/>
          </a:xfrm>
          <a:prstGeom prst="rect">
            <a:avLst/>
          </a:prstGeom>
          <a:noFill/>
          <a:ln>
            <a:noFill/>
          </a:ln>
        </p:spPr>
      </p:sp>
      <p:sp>
        <p:nvSpPr>
          <p:cNvPr id="348" name="Google Shape;348;p76"/>
          <p:cNvSpPr txBox="1">
            <a:spLocks noGrp="1"/>
          </p:cNvSpPr>
          <p:nvPr>
            <p:ph type="sldNum" idx="12"/>
          </p:nvPr>
        </p:nvSpPr>
        <p:spPr>
          <a:xfrm>
            <a:off x="6005565" y="6540500"/>
            <a:ext cx="296556" cy="2872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spAutoFit/>
          </a:bodyPr>
          <a:lstStyle>
            <a:lvl1pPr marL="0" lvl="0" indent="0" algn="l">
              <a:spcBef>
                <a:spcPts val="0"/>
              </a:spcBef>
              <a:buNone/>
              <a:defRPr sz="12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marL="0" lvl="1" indent="0" algn="l">
              <a:spcBef>
                <a:spcPts val="0"/>
              </a:spcBef>
              <a:buNone/>
              <a:defRPr sz="12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marL="0" lvl="2" indent="0" algn="l">
              <a:spcBef>
                <a:spcPts val="0"/>
              </a:spcBef>
              <a:buNone/>
              <a:defRPr sz="12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marL="0" lvl="3" indent="0" algn="l">
              <a:spcBef>
                <a:spcPts val="0"/>
              </a:spcBef>
              <a:buNone/>
              <a:defRPr sz="12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marL="0" lvl="4" indent="0" algn="l">
              <a:spcBef>
                <a:spcPts val="0"/>
              </a:spcBef>
              <a:buNone/>
              <a:defRPr sz="12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marL="0" lvl="5" indent="0" algn="l">
              <a:spcBef>
                <a:spcPts val="0"/>
              </a:spcBef>
              <a:buNone/>
              <a:defRPr sz="12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marL="0" lvl="6" indent="0" algn="l">
              <a:spcBef>
                <a:spcPts val="0"/>
              </a:spcBef>
              <a:buNone/>
              <a:defRPr sz="12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marL="0" lvl="7" indent="0" algn="l">
              <a:spcBef>
                <a:spcPts val="0"/>
              </a:spcBef>
              <a:buNone/>
              <a:defRPr sz="12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marL="0" lvl="8" indent="0" algn="l">
              <a:spcBef>
                <a:spcPts val="0"/>
              </a:spcBef>
              <a:buNone/>
              <a:defRPr sz="12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Bullets &amp; Photo">
  <p:cSld name="Title, Bullets &amp; Photo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8"/>
          <p:cNvSpPr>
            <a:spLocks noGrp="1"/>
          </p:cNvSpPr>
          <p:nvPr>
            <p:ph type="pic" idx="2"/>
          </p:nvPr>
        </p:nvSpPr>
        <p:spPr>
          <a:xfrm>
            <a:off x="6191250" y="-603250"/>
            <a:ext cx="6051550" cy="8070157"/>
          </a:xfrm>
          <a:prstGeom prst="rect">
            <a:avLst/>
          </a:prstGeom>
          <a:noFill/>
          <a:ln>
            <a:noFill/>
          </a:ln>
        </p:spPr>
      </p:sp>
      <p:sp>
        <p:nvSpPr>
          <p:cNvPr id="43" name="Google Shape;43;p8"/>
          <p:cNvSpPr txBox="1">
            <a:spLocks noGrp="1"/>
          </p:cNvSpPr>
          <p:nvPr>
            <p:ph type="body" idx="1"/>
          </p:nvPr>
        </p:nvSpPr>
        <p:spPr>
          <a:xfrm>
            <a:off x="603250" y="1162050"/>
            <a:ext cx="4889500" cy="501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2750"/>
              <a:buFont typeface="Arial"/>
              <a:buNone/>
              <a:defRPr sz="2750">
                <a:latin typeface="Arial"/>
                <a:ea typeface="Arial"/>
                <a:cs typeface="Arial"/>
                <a:sym typeface="Arial"/>
              </a:defRPr>
            </a:lvl1pPr>
            <a:lvl2pPr marL="914400" lvl="1" indent="-342900" algn="l">
              <a:lnSpc>
                <a:spcPct val="100000"/>
              </a:lnSpc>
              <a:spcBef>
                <a:spcPts val="2350"/>
              </a:spcBef>
              <a:spcAft>
                <a:spcPts val="0"/>
              </a:spcAft>
              <a:buClr>
                <a:srgbClr val="52575F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00000"/>
              </a:lnSpc>
              <a:spcBef>
                <a:spcPts val="2350"/>
              </a:spcBef>
              <a:spcAft>
                <a:spcPts val="0"/>
              </a:spcAft>
              <a:buClr>
                <a:srgbClr val="52575F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2350"/>
              </a:spcBef>
              <a:spcAft>
                <a:spcPts val="0"/>
              </a:spcAft>
              <a:buClr>
                <a:srgbClr val="52575F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00000"/>
              </a:lnSpc>
              <a:spcBef>
                <a:spcPts val="2350"/>
              </a:spcBef>
              <a:spcAft>
                <a:spcPts val="0"/>
              </a:spcAft>
              <a:buClr>
                <a:srgbClr val="52575F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100000"/>
              </a:lnSpc>
              <a:spcBef>
                <a:spcPts val="2350"/>
              </a:spcBef>
              <a:spcAft>
                <a:spcPts val="0"/>
              </a:spcAft>
              <a:buClr>
                <a:srgbClr val="52575F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2350"/>
              </a:spcBef>
              <a:spcAft>
                <a:spcPts val="0"/>
              </a:spcAft>
              <a:buClr>
                <a:srgbClr val="52575F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2350"/>
              </a:spcBef>
              <a:spcAft>
                <a:spcPts val="0"/>
              </a:spcAft>
              <a:buClr>
                <a:srgbClr val="52575F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2350"/>
              </a:spcBef>
              <a:spcAft>
                <a:spcPts val="0"/>
              </a:spcAft>
              <a:buClr>
                <a:srgbClr val="52575F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4" name="Google Shape;44;p8"/>
          <p:cNvSpPr txBox="1">
            <a:spLocks noGrp="1"/>
          </p:cNvSpPr>
          <p:nvPr>
            <p:ph type="title"/>
          </p:nvPr>
        </p:nvSpPr>
        <p:spPr>
          <a:xfrm>
            <a:off x="603250" y="317500"/>
            <a:ext cx="4889500" cy="8445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18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18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18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18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18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18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18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18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45" name="Google Shape;45;p8"/>
          <p:cNvSpPr txBox="1">
            <a:spLocks noGrp="1"/>
          </p:cNvSpPr>
          <p:nvPr>
            <p:ph type="body" idx="3"/>
          </p:nvPr>
        </p:nvSpPr>
        <p:spPr>
          <a:xfrm>
            <a:off x="603250" y="2124252"/>
            <a:ext cx="4889500" cy="41280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rmAutofit/>
          </a:bodyPr>
          <a:lstStyle>
            <a:lvl1pPr marL="457200" lvl="0" indent="-342900" algn="l">
              <a:lnSpc>
                <a:spcPct val="100000"/>
              </a:lnSpc>
              <a:spcBef>
                <a:spcPts val="2350"/>
              </a:spcBef>
              <a:spcAft>
                <a:spcPts val="0"/>
              </a:spcAft>
              <a:buClr>
                <a:srgbClr val="52575F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2350"/>
              </a:spcBef>
              <a:spcAft>
                <a:spcPts val="0"/>
              </a:spcAft>
              <a:buClr>
                <a:srgbClr val="52575F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00000"/>
              </a:lnSpc>
              <a:spcBef>
                <a:spcPts val="2350"/>
              </a:spcBef>
              <a:spcAft>
                <a:spcPts val="0"/>
              </a:spcAft>
              <a:buClr>
                <a:srgbClr val="52575F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2350"/>
              </a:spcBef>
              <a:spcAft>
                <a:spcPts val="0"/>
              </a:spcAft>
              <a:buClr>
                <a:srgbClr val="52575F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00000"/>
              </a:lnSpc>
              <a:spcBef>
                <a:spcPts val="2350"/>
              </a:spcBef>
              <a:spcAft>
                <a:spcPts val="0"/>
              </a:spcAft>
              <a:buClr>
                <a:srgbClr val="52575F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100000"/>
              </a:lnSpc>
              <a:spcBef>
                <a:spcPts val="2350"/>
              </a:spcBef>
              <a:spcAft>
                <a:spcPts val="0"/>
              </a:spcAft>
              <a:buClr>
                <a:srgbClr val="52575F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2350"/>
              </a:spcBef>
              <a:spcAft>
                <a:spcPts val="0"/>
              </a:spcAft>
              <a:buClr>
                <a:srgbClr val="52575F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2350"/>
              </a:spcBef>
              <a:spcAft>
                <a:spcPts val="0"/>
              </a:spcAft>
              <a:buClr>
                <a:srgbClr val="52575F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2350"/>
              </a:spcBef>
              <a:spcAft>
                <a:spcPts val="0"/>
              </a:spcAft>
              <a:buClr>
                <a:srgbClr val="52575F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6" name="Google Shape;46;p8"/>
          <p:cNvSpPr txBox="1">
            <a:spLocks noGrp="1"/>
          </p:cNvSpPr>
          <p:nvPr>
            <p:ph type="sldNum" idx="12"/>
          </p:nvPr>
        </p:nvSpPr>
        <p:spPr>
          <a:xfrm>
            <a:off x="11720287" y="6187501"/>
            <a:ext cx="253274" cy="2564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b" anchorCtr="0">
            <a:spAutoFit/>
          </a:bodyPr>
          <a:lstStyle>
            <a:lvl1pPr marL="0" lvl="0" indent="0" algn="r">
              <a:spcBef>
                <a:spcPts val="0"/>
              </a:spcBef>
              <a:buNone/>
              <a:defRPr sz="1000">
                <a:latin typeface="Arial"/>
                <a:ea typeface="Arial"/>
                <a:cs typeface="Arial"/>
                <a:sym typeface="Arial"/>
              </a:defRPr>
            </a:lvl1pPr>
            <a:lvl2pPr marL="0" lvl="1" indent="0" algn="r">
              <a:spcBef>
                <a:spcPts val="0"/>
              </a:spcBef>
              <a:buNone/>
              <a:defRPr sz="1000">
                <a:latin typeface="Arial"/>
                <a:ea typeface="Arial"/>
                <a:cs typeface="Arial"/>
                <a:sym typeface="Arial"/>
              </a:defRPr>
            </a:lvl2pPr>
            <a:lvl3pPr marL="0" lvl="2" indent="0" algn="r">
              <a:spcBef>
                <a:spcPts val="0"/>
              </a:spcBef>
              <a:buNone/>
              <a:defRPr sz="1000">
                <a:latin typeface="Arial"/>
                <a:ea typeface="Arial"/>
                <a:cs typeface="Arial"/>
                <a:sym typeface="Arial"/>
              </a:defRPr>
            </a:lvl3pPr>
            <a:lvl4pPr marL="0" lvl="3" indent="0" algn="r">
              <a:spcBef>
                <a:spcPts val="0"/>
              </a:spcBef>
              <a:buNone/>
              <a:defRPr sz="1000">
                <a:latin typeface="Arial"/>
                <a:ea typeface="Arial"/>
                <a:cs typeface="Arial"/>
                <a:sym typeface="Arial"/>
              </a:defRPr>
            </a:lvl4pPr>
            <a:lvl5pPr marL="0" lvl="4" indent="0" algn="r">
              <a:spcBef>
                <a:spcPts val="0"/>
              </a:spcBef>
              <a:buNone/>
              <a:defRPr sz="1000">
                <a:latin typeface="Arial"/>
                <a:ea typeface="Arial"/>
                <a:cs typeface="Arial"/>
                <a:sym typeface="Arial"/>
              </a:defRPr>
            </a:lvl5pPr>
            <a:lvl6pPr marL="0" lvl="5" indent="0" algn="r">
              <a:spcBef>
                <a:spcPts val="0"/>
              </a:spcBef>
              <a:buNone/>
              <a:defRPr sz="1000">
                <a:latin typeface="Arial"/>
                <a:ea typeface="Arial"/>
                <a:cs typeface="Arial"/>
                <a:sym typeface="Arial"/>
              </a:defRPr>
            </a:lvl6pPr>
            <a:lvl7pPr marL="0" lvl="6" indent="0" algn="r">
              <a:spcBef>
                <a:spcPts val="0"/>
              </a:spcBef>
              <a:buNone/>
              <a:defRPr sz="1000">
                <a:latin typeface="Arial"/>
                <a:ea typeface="Arial"/>
                <a:cs typeface="Arial"/>
                <a:sym typeface="Arial"/>
              </a:defRPr>
            </a:lvl7pPr>
            <a:lvl8pPr marL="0" lvl="7" indent="0" algn="r">
              <a:spcBef>
                <a:spcPts val="0"/>
              </a:spcBef>
              <a:buNone/>
              <a:defRPr sz="1000">
                <a:latin typeface="Arial"/>
                <a:ea typeface="Arial"/>
                <a:cs typeface="Arial"/>
                <a:sym typeface="Arial"/>
              </a:defRPr>
            </a:lvl8pPr>
            <a:lvl9pPr marL="0" lvl="8" indent="0" algn="r">
              <a:spcBef>
                <a:spcPts val="0"/>
              </a:spcBef>
              <a:buNone/>
              <a:defRPr sz="1000"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Quote">
    <p:spTree>
      <p:nvGrpSpPr>
        <p:cNvPr id="1" name="Shape 3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" name="Google Shape;350;p77"/>
          <p:cNvSpPr txBox="1">
            <a:spLocks noGrp="1"/>
          </p:cNvSpPr>
          <p:nvPr>
            <p:ph type="body" idx="1"/>
          </p:nvPr>
        </p:nvSpPr>
        <p:spPr>
          <a:xfrm>
            <a:off x="1193800" y="4476751"/>
            <a:ext cx="9810750" cy="3488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spAutoFit/>
          </a:bodyPr>
          <a:lstStyle>
            <a:lvl1pPr marL="457200" lvl="0" indent="-2286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Helvetica Neue"/>
              <a:buNone/>
              <a:defRPr sz="1600" i="1"/>
            </a:lvl1pPr>
            <a:lvl2pPr marL="914400" lvl="1" indent="-371475" algn="l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>
                <a:srgbClr val="000000"/>
              </a:buClr>
              <a:buSzPts val="2250"/>
              <a:buChar char="•"/>
              <a:defRPr/>
            </a:lvl2pPr>
            <a:lvl3pPr marL="1371600" lvl="2" indent="-371475" algn="l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>
                <a:srgbClr val="000000"/>
              </a:buClr>
              <a:buSzPts val="2250"/>
              <a:buChar char="•"/>
              <a:defRPr/>
            </a:lvl3pPr>
            <a:lvl4pPr marL="1828800" lvl="3" indent="-371475" algn="l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>
                <a:srgbClr val="000000"/>
              </a:buClr>
              <a:buSzPts val="2250"/>
              <a:buChar char="•"/>
              <a:defRPr/>
            </a:lvl4pPr>
            <a:lvl5pPr marL="2286000" lvl="4" indent="-371475" algn="l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>
                <a:srgbClr val="000000"/>
              </a:buClr>
              <a:buSzPts val="2250"/>
              <a:buChar char="•"/>
              <a:defRPr/>
            </a:lvl5pPr>
            <a:lvl6pPr marL="2743200" lvl="5" indent="-371475" algn="l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>
                <a:srgbClr val="000000"/>
              </a:buClr>
              <a:buSzPts val="2250"/>
              <a:buChar char="•"/>
              <a:defRPr/>
            </a:lvl6pPr>
            <a:lvl7pPr marL="3200400" lvl="6" indent="-371475" algn="l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>
                <a:srgbClr val="000000"/>
              </a:buClr>
              <a:buSzPts val="2250"/>
              <a:buChar char="•"/>
              <a:defRPr/>
            </a:lvl7pPr>
            <a:lvl8pPr marL="3657600" lvl="7" indent="-371475" algn="l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>
                <a:srgbClr val="000000"/>
              </a:buClr>
              <a:buSzPts val="2250"/>
              <a:buChar char="•"/>
              <a:defRPr/>
            </a:lvl8pPr>
            <a:lvl9pPr marL="4114800" lvl="8" indent="-371475" algn="l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>
                <a:srgbClr val="000000"/>
              </a:buClr>
              <a:buSzPts val="2250"/>
              <a:buChar char="•"/>
              <a:defRPr/>
            </a:lvl9pPr>
          </a:lstStyle>
          <a:p>
            <a:endParaRPr/>
          </a:p>
        </p:txBody>
      </p:sp>
      <p:sp>
        <p:nvSpPr>
          <p:cNvPr id="351" name="Google Shape;351;p77"/>
          <p:cNvSpPr txBox="1">
            <a:spLocks noGrp="1"/>
          </p:cNvSpPr>
          <p:nvPr>
            <p:ph type="body" idx="2"/>
          </p:nvPr>
        </p:nvSpPr>
        <p:spPr>
          <a:xfrm>
            <a:off x="1193800" y="3008888"/>
            <a:ext cx="9810750" cy="4719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spAutoFit/>
          </a:bodyPr>
          <a:lstStyle>
            <a:lvl1pPr marL="457200" lvl="0" indent="-2286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"/>
              <a:buNone/>
              <a:defRPr sz="2400"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914400" lvl="1" indent="-371475" algn="l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>
                <a:srgbClr val="000000"/>
              </a:buClr>
              <a:buSzPts val="2250"/>
              <a:buChar char="•"/>
              <a:defRPr/>
            </a:lvl2pPr>
            <a:lvl3pPr marL="1371600" lvl="2" indent="-371475" algn="l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>
                <a:srgbClr val="000000"/>
              </a:buClr>
              <a:buSzPts val="2250"/>
              <a:buChar char="•"/>
              <a:defRPr/>
            </a:lvl3pPr>
            <a:lvl4pPr marL="1828800" lvl="3" indent="-371475" algn="l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>
                <a:srgbClr val="000000"/>
              </a:buClr>
              <a:buSzPts val="2250"/>
              <a:buChar char="•"/>
              <a:defRPr/>
            </a:lvl4pPr>
            <a:lvl5pPr marL="2286000" lvl="4" indent="-371475" algn="l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>
                <a:srgbClr val="000000"/>
              </a:buClr>
              <a:buSzPts val="2250"/>
              <a:buChar char="•"/>
              <a:defRPr/>
            </a:lvl5pPr>
            <a:lvl6pPr marL="2743200" lvl="5" indent="-371475" algn="l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>
                <a:srgbClr val="000000"/>
              </a:buClr>
              <a:buSzPts val="2250"/>
              <a:buChar char="•"/>
              <a:defRPr/>
            </a:lvl6pPr>
            <a:lvl7pPr marL="3200400" lvl="6" indent="-371475" algn="l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>
                <a:srgbClr val="000000"/>
              </a:buClr>
              <a:buSzPts val="2250"/>
              <a:buChar char="•"/>
              <a:defRPr/>
            </a:lvl7pPr>
            <a:lvl8pPr marL="3657600" lvl="7" indent="-371475" algn="l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>
                <a:srgbClr val="000000"/>
              </a:buClr>
              <a:buSzPts val="2250"/>
              <a:buChar char="•"/>
              <a:defRPr/>
            </a:lvl8pPr>
            <a:lvl9pPr marL="4114800" lvl="8" indent="-371475" algn="l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>
                <a:srgbClr val="000000"/>
              </a:buClr>
              <a:buSzPts val="2250"/>
              <a:buChar char="•"/>
              <a:defRPr/>
            </a:lvl9pPr>
          </a:lstStyle>
          <a:p>
            <a:endParaRPr/>
          </a:p>
        </p:txBody>
      </p:sp>
      <p:sp>
        <p:nvSpPr>
          <p:cNvPr id="352" name="Google Shape;352;p77"/>
          <p:cNvSpPr txBox="1">
            <a:spLocks noGrp="1"/>
          </p:cNvSpPr>
          <p:nvPr>
            <p:ph type="sldNum" idx="12"/>
          </p:nvPr>
        </p:nvSpPr>
        <p:spPr>
          <a:xfrm>
            <a:off x="6005565" y="6540500"/>
            <a:ext cx="296556" cy="2872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spAutoFit/>
          </a:bodyPr>
          <a:lstStyle>
            <a:lvl1pPr marL="0" lvl="0" indent="0" algn="l">
              <a:spcBef>
                <a:spcPts val="0"/>
              </a:spcBef>
              <a:buNone/>
              <a:defRPr sz="12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marL="0" lvl="1" indent="0" algn="l">
              <a:spcBef>
                <a:spcPts val="0"/>
              </a:spcBef>
              <a:buNone/>
              <a:defRPr sz="12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marL="0" lvl="2" indent="0" algn="l">
              <a:spcBef>
                <a:spcPts val="0"/>
              </a:spcBef>
              <a:buNone/>
              <a:defRPr sz="12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marL="0" lvl="3" indent="0" algn="l">
              <a:spcBef>
                <a:spcPts val="0"/>
              </a:spcBef>
              <a:buNone/>
              <a:defRPr sz="12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marL="0" lvl="4" indent="0" algn="l">
              <a:spcBef>
                <a:spcPts val="0"/>
              </a:spcBef>
              <a:buNone/>
              <a:defRPr sz="12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marL="0" lvl="5" indent="0" algn="l">
              <a:spcBef>
                <a:spcPts val="0"/>
              </a:spcBef>
              <a:buNone/>
              <a:defRPr sz="12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marL="0" lvl="6" indent="0" algn="l">
              <a:spcBef>
                <a:spcPts val="0"/>
              </a:spcBef>
              <a:buNone/>
              <a:defRPr sz="12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marL="0" lvl="7" indent="0" algn="l">
              <a:spcBef>
                <a:spcPts val="0"/>
              </a:spcBef>
              <a:buNone/>
              <a:defRPr sz="12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marL="0" lvl="8" indent="0" algn="l">
              <a:spcBef>
                <a:spcPts val="0"/>
              </a:spcBef>
              <a:buNone/>
              <a:defRPr sz="12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hoto">
  <p:cSld name="Photo">
    <p:spTree>
      <p:nvGrpSpPr>
        <p:cNvPr id="1" name="Shape 3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4" name="Google Shape;354;p78"/>
          <p:cNvSpPr>
            <a:spLocks noGrp="1"/>
          </p:cNvSpPr>
          <p:nvPr>
            <p:ph type="pic" idx="2"/>
          </p:nvPr>
        </p:nvSpPr>
        <p:spPr>
          <a:xfrm>
            <a:off x="-25400" y="-635000"/>
            <a:ext cx="12242800" cy="8161867"/>
          </a:xfrm>
          <a:prstGeom prst="rect">
            <a:avLst/>
          </a:prstGeom>
          <a:noFill/>
          <a:ln>
            <a:noFill/>
          </a:ln>
        </p:spPr>
      </p:sp>
      <p:sp>
        <p:nvSpPr>
          <p:cNvPr id="355" name="Google Shape;355;p78"/>
          <p:cNvSpPr txBox="1">
            <a:spLocks noGrp="1"/>
          </p:cNvSpPr>
          <p:nvPr>
            <p:ph type="sldNum" idx="12"/>
          </p:nvPr>
        </p:nvSpPr>
        <p:spPr>
          <a:xfrm>
            <a:off x="6005565" y="6540500"/>
            <a:ext cx="296556" cy="2872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spAutoFit/>
          </a:bodyPr>
          <a:lstStyle>
            <a:lvl1pPr marL="0" lvl="0" indent="0" algn="l">
              <a:spcBef>
                <a:spcPts val="0"/>
              </a:spcBef>
              <a:buNone/>
              <a:defRPr sz="12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marL="0" lvl="1" indent="0" algn="l">
              <a:spcBef>
                <a:spcPts val="0"/>
              </a:spcBef>
              <a:buNone/>
              <a:defRPr sz="12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marL="0" lvl="2" indent="0" algn="l">
              <a:spcBef>
                <a:spcPts val="0"/>
              </a:spcBef>
              <a:buNone/>
              <a:defRPr sz="12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marL="0" lvl="3" indent="0" algn="l">
              <a:spcBef>
                <a:spcPts val="0"/>
              </a:spcBef>
              <a:buNone/>
              <a:defRPr sz="12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marL="0" lvl="4" indent="0" algn="l">
              <a:spcBef>
                <a:spcPts val="0"/>
              </a:spcBef>
              <a:buNone/>
              <a:defRPr sz="12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marL="0" lvl="5" indent="0" algn="l">
              <a:spcBef>
                <a:spcPts val="0"/>
              </a:spcBef>
              <a:buNone/>
              <a:defRPr sz="12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marL="0" lvl="6" indent="0" algn="l">
              <a:spcBef>
                <a:spcPts val="0"/>
              </a:spcBef>
              <a:buNone/>
              <a:defRPr sz="12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marL="0" lvl="7" indent="0" algn="l">
              <a:spcBef>
                <a:spcPts val="0"/>
              </a:spcBef>
              <a:buNone/>
              <a:defRPr sz="12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marL="0" lvl="8" indent="0" algn="l">
              <a:spcBef>
                <a:spcPts val="0"/>
              </a:spcBef>
              <a:buNone/>
              <a:defRPr sz="12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>
  <p:cSld name="Blank">
    <p:spTree>
      <p:nvGrpSpPr>
        <p:cNvPr id="1" name="Shape 3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7" name="Google Shape;357;p79"/>
          <p:cNvSpPr txBox="1">
            <a:spLocks noGrp="1"/>
          </p:cNvSpPr>
          <p:nvPr>
            <p:ph type="sldNum" idx="12"/>
          </p:nvPr>
        </p:nvSpPr>
        <p:spPr>
          <a:xfrm>
            <a:off x="6005565" y="6540500"/>
            <a:ext cx="296556" cy="2872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spAutoFit/>
          </a:bodyPr>
          <a:lstStyle>
            <a:lvl1pPr marL="0" lvl="0" indent="0" algn="l">
              <a:spcBef>
                <a:spcPts val="0"/>
              </a:spcBef>
              <a:buNone/>
              <a:defRPr sz="12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marL="0" lvl="1" indent="0" algn="l">
              <a:spcBef>
                <a:spcPts val="0"/>
              </a:spcBef>
              <a:buNone/>
              <a:defRPr sz="12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marL="0" lvl="2" indent="0" algn="l">
              <a:spcBef>
                <a:spcPts val="0"/>
              </a:spcBef>
              <a:buNone/>
              <a:defRPr sz="12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marL="0" lvl="3" indent="0" algn="l">
              <a:spcBef>
                <a:spcPts val="0"/>
              </a:spcBef>
              <a:buNone/>
              <a:defRPr sz="12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marL="0" lvl="4" indent="0" algn="l">
              <a:spcBef>
                <a:spcPts val="0"/>
              </a:spcBef>
              <a:buNone/>
              <a:defRPr sz="12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marL="0" lvl="5" indent="0" algn="l">
              <a:spcBef>
                <a:spcPts val="0"/>
              </a:spcBef>
              <a:buNone/>
              <a:defRPr sz="12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marL="0" lvl="6" indent="0" algn="l">
              <a:spcBef>
                <a:spcPts val="0"/>
              </a:spcBef>
              <a:buNone/>
              <a:defRPr sz="12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marL="0" lvl="7" indent="0" algn="l">
              <a:spcBef>
                <a:spcPts val="0"/>
              </a:spcBef>
              <a:buNone/>
              <a:defRPr sz="12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marL="0" lvl="8" indent="0" algn="l">
              <a:spcBef>
                <a:spcPts val="0"/>
              </a:spcBef>
              <a:buNone/>
              <a:defRPr sz="12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- Centre">
  <p:cSld name="Title - Centre">
    <p:spTree>
      <p:nvGrpSpPr>
        <p:cNvPr id="1" name="Shape 3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9" name="Google Shape;359;p80"/>
          <p:cNvSpPr txBox="1">
            <a:spLocks noGrp="1"/>
          </p:cNvSpPr>
          <p:nvPr>
            <p:ph type="title"/>
          </p:nvPr>
        </p:nvSpPr>
        <p:spPr>
          <a:xfrm>
            <a:off x="889000" y="2266950"/>
            <a:ext cx="10414000" cy="232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360" name="Google Shape;360;p80"/>
          <p:cNvSpPr txBox="1">
            <a:spLocks noGrp="1"/>
          </p:cNvSpPr>
          <p:nvPr>
            <p:ph type="sldNum" idx="12"/>
          </p:nvPr>
        </p:nvSpPr>
        <p:spPr>
          <a:xfrm>
            <a:off x="6005565" y="6540500"/>
            <a:ext cx="296556" cy="2872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spAutoFit/>
          </a:bodyPr>
          <a:lstStyle>
            <a:lvl1pPr marL="0" lvl="0" indent="0" algn="l">
              <a:spcBef>
                <a:spcPts val="0"/>
              </a:spcBef>
              <a:buNone/>
              <a:defRPr sz="12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marL="0" lvl="1" indent="0" algn="l">
              <a:spcBef>
                <a:spcPts val="0"/>
              </a:spcBef>
              <a:buNone/>
              <a:defRPr sz="12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marL="0" lvl="2" indent="0" algn="l">
              <a:spcBef>
                <a:spcPts val="0"/>
              </a:spcBef>
              <a:buNone/>
              <a:defRPr sz="12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marL="0" lvl="3" indent="0" algn="l">
              <a:spcBef>
                <a:spcPts val="0"/>
              </a:spcBef>
              <a:buNone/>
              <a:defRPr sz="12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marL="0" lvl="4" indent="0" algn="l">
              <a:spcBef>
                <a:spcPts val="0"/>
              </a:spcBef>
              <a:buNone/>
              <a:defRPr sz="12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marL="0" lvl="5" indent="0" algn="l">
              <a:spcBef>
                <a:spcPts val="0"/>
              </a:spcBef>
              <a:buNone/>
              <a:defRPr sz="12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marL="0" lvl="6" indent="0" algn="l">
              <a:spcBef>
                <a:spcPts val="0"/>
              </a:spcBef>
              <a:buNone/>
              <a:defRPr sz="12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marL="0" lvl="7" indent="0" algn="l">
              <a:spcBef>
                <a:spcPts val="0"/>
              </a:spcBef>
              <a:buNone/>
              <a:defRPr sz="12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marL="0" lvl="8" indent="0" algn="l">
              <a:spcBef>
                <a:spcPts val="0"/>
              </a:spcBef>
              <a:buNone/>
              <a:defRPr sz="12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&amp; Subtitle">
  <p:cSld name="1_Title &amp; Subtitle">
    <p:spTree>
      <p:nvGrpSpPr>
        <p:cNvPr id="1" name="Shape 3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2" name="Google Shape;362;p81"/>
          <p:cNvSpPr txBox="1">
            <a:spLocks noGrp="1"/>
          </p:cNvSpPr>
          <p:nvPr>
            <p:ph type="title"/>
          </p:nvPr>
        </p:nvSpPr>
        <p:spPr>
          <a:xfrm>
            <a:off x="889000" y="1149350"/>
            <a:ext cx="10414000" cy="232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363" name="Google Shape;363;p81"/>
          <p:cNvSpPr txBox="1">
            <a:spLocks noGrp="1"/>
          </p:cNvSpPr>
          <p:nvPr>
            <p:ph type="body" idx="1"/>
          </p:nvPr>
        </p:nvSpPr>
        <p:spPr>
          <a:xfrm>
            <a:off x="889000" y="3536950"/>
            <a:ext cx="10414000" cy="7937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rmAutofit/>
          </a:bodyPr>
          <a:lstStyle>
            <a:lvl1pPr marL="457200" lvl="0" indent="-2286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Helvetica Neue"/>
              <a:buNone/>
              <a:defRPr sz="2700"/>
            </a:lvl1pPr>
            <a:lvl2pPr marL="914400" lvl="1" indent="-2286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Helvetica Neue"/>
              <a:buNone/>
              <a:defRPr sz="2700"/>
            </a:lvl2pPr>
            <a:lvl3pPr marL="1371600" lvl="2" indent="-2286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Helvetica Neue"/>
              <a:buNone/>
              <a:defRPr sz="2700"/>
            </a:lvl3pPr>
            <a:lvl4pPr marL="1828800" lvl="3" indent="-2286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Helvetica Neue"/>
              <a:buNone/>
              <a:defRPr sz="2700"/>
            </a:lvl4pPr>
            <a:lvl5pPr marL="2286000" lvl="4" indent="-2286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Helvetica Neue"/>
              <a:buNone/>
              <a:defRPr sz="2700"/>
            </a:lvl5pPr>
            <a:lvl6pPr marL="2743200" lvl="5" indent="-371475" algn="l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>
                <a:srgbClr val="000000"/>
              </a:buClr>
              <a:buSzPts val="2250"/>
              <a:buChar char="•"/>
              <a:defRPr/>
            </a:lvl6pPr>
            <a:lvl7pPr marL="3200400" lvl="6" indent="-371475" algn="l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>
                <a:srgbClr val="000000"/>
              </a:buClr>
              <a:buSzPts val="2250"/>
              <a:buChar char="•"/>
              <a:defRPr/>
            </a:lvl7pPr>
            <a:lvl8pPr marL="3657600" lvl="7" indent="-371475" algn="l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>
                <a:srgbClr val="000000"/>
              </a:buClr>
              <a:buSzPts val="2250"/>
              <a:buChar char="•"/>
              <a:defRPr/>
            </a:lvl8pPr>
            <a:lvl9pPr marL="4114800" lvl="8" indent="-371475" algn="l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>
                <a:srgbClr val="000000"/>
              </a:buClr>
              <a:buSzPts val="2250"/>
              <a:buChar char="•"/>
              <a:defRPr/>
            </a:lvl9pPr>
          </a:lstStyle>
          <a:p>
            <a:endParaRPr/>
          </a:p>
        </p:txBody>
      </p:sp>
      <p:sp>
        <p:nvSpPr>
          <p:cNvPr id="364" name="Google Shape;364;p81"/>
          <p:cNvSpPr txBox="1">
            <a:spLocks noGrp="1"/>
          </p:cNvSpPr>
          <p:nvPr>
            <p:ph type="sldNum" idx="12"/>
          </p:nvPr>
        </p:nvSpPr>
        <p:spPr>
          <a:xfrm>
            <a:off x="6005565" y="6540500"/>
            <a:ext cx="296556" cy="2872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spAutoFit/>
          </a:bodyPr>
          <a:lstStyle>
            <a:lvl1pPr marL="0" lvl="0" indent="0" algn="l">
              <a:spcBef>
                <a:spcPts val="0"/>
              </a:spcBef>
              <a:buNone/>
              <a:defRPr sz="12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marL="0" lvl="1" indent="0" algn="l">
              <a:spcBef>
                <a:spcPts val="0"/>
              </a:spcBef>
              <a:buNone/>
              <a:defRPr sz="12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marL="0" lvl="2" indent="0" algn="l">
              <a:spcBef>
                <a:spcPts val="0"/>
              </a:spcBef>
              <a:buNone/>
              <a:defRPr sz="12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marL="0" lvl="3" indent="0" algn="l">
              <a:spcBef>
                <a:spcPts val="0"/>
              </a:spcBef>
              <a:buNone/>
              <a:defRPr sz="12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marL="0" lvl="4" indent="0" algn="l">
              <a:spcBef>
                <a:spcPts val="0"/>
              </a:spcBef>
              <a:buNone/>
              <a:defRPr sz="12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marL="0" lvl="5" indent="0" algn="l">
              <a:spcBef>
                <a:spcPts val="0"/>
              </a:spcBef>
              <a:buNone/>
              <a:defRPr sz="12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marL="0" lvl="6" indent="0" algn="l">
              <a:spcBef>
                <a:spcPts val="0"/>
              </a:spcBef>
              <a:buNone/>
              <a:defRPr sz="12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marL="0" lvl="7" indent="0" algn="l">
              <a:spcBef>
                <a:spcPts val="0"/>
              </a:spcBef>
              <a:buNone/>
              <a:defRPr sz="12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marL="0" lvl="8" indent="0" algn="l">
              <a:spcBef>
                <a:spcPts val="0"/>
              </a:spcBef>
              <a:buNone/>
              <a:defRPr sz="12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&amp; Subtitle" type="title">
  <p:cSld name="TITLE">
    <p:spTree>
      <p:nvGrpSpPr>
        <p:cNvPr id="1" name="Shape 3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0" name="Google Shape;370;p83"/>
          <p:cNvSpPr txBox="1">
            <a:spLocks noGrp="1"/>
          </p:cNvSpPr>
          <p:nvPr>
            <p:ph type="title"/>
          </p:nvPr>
        </p:nvSpPr>
        <p:spPr>
          <a:xfrm>
            <a:off x="889000" y="1149350"/>
            <a:ext cx="10414000" cy="232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371" name="Google Shape;371;p83"/>
          <p:cNvSpPr txBox="1">
            <a:spLocks noGrp="1"/>
          </p:cNvSpPr>
          <p:nvPr>
            <p:ph type="body" idx="1"/>
          </p:nvPr>
        </p:nvSpPr>
        <p:spPr>
          <a:xfrm>
            <a:off x="889000" y="3536950"/>
            <a:ext cx="10414000" cy="7937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rmAutofit/>
          </a:bodyPr>
          <a:lstStyle>
            <a:lvl1pPr marL="457200" lvl="0" indent="-2286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Helvetica Neue"/>
              <a:buNone/>
              <a:defRPr sz="2700"/>
            </a:lvl1pPr>
            <a:lvl2pPr marL="914400" lvl="1" indent="-2286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Helvetica Neue"/>
              <a:buNone/>
              <a:defRPr sz="2700"/>
            </a:lvl2pPr>
            <a:lvl3pPr marL="1371600" lvl="2" indent="-2286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Helvetica Neue"/>
              <a:buNone/>
              <a:defRPr sz="2700"/>
            </a:lvl3pPr>
            <a:lvl4pPr marL="1828800" lvl="3" indent="-2286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Helvetica Neue"/>
              <a:buNone/>
              <a:defRPr sz="2700"/>
            </a:lvl4pPr>
            <a:lvl5pPr marL="2286000" lvl="4" indent="-2286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Helvetica Neue"/>
              <a:buNone/>
              <a:defRPr sz="2700"/>
            </a:lvl5pPr>
            <a:lvl6pPr marL="2743200" lvl="5" indent="-371475" algn="l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>
                <a:srgbClr val="000000"/>
              </a:buClr>
              <a:buSzPts val="2250"/>
              <a:buChar char="•"/>
              <a:defRPr/>
            </a:lvl6pPr>
            <a:lvl7pPr marL="3200400" lvl="6" indent="-371475" algn="l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>
                <a:srgbClr val="000000"/>
              </a:buClr>
              <a:buSzPts val="2250"/>
              <a:buChar char="•"/>
              <a:defRPr/>
            </a:lvl7pPr>
            <a:lvl8pPr marL="3657600" lvl="7" indent="-371475" algn="l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>
                <a:srgbClr val="000000"/>
              </a:buClr>
              <a:buSzPts val="2250"/>
              <a:buChar char="•"/>
              <a:defRPr/>
            </a:lvl8pPr>
            <a:lvl9pPr marL="4114800" lvl="8" indent="-371475" algn="l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>
                <a:srgbClr val="000000"/>
              </a:buClr>
              <a:buSzPts val="2250"/>
              <a:buChar char="•"/>
              <a:defRPr/>
            </a:lvl9pPr>
          </a:lstStyle>
          <a:p>
            <a:endParaRPr/>
          </a:p>
        </p:txBody>
      </p:sp>
      <p:sp>
        <p:nvSpPr>
          <p:cNvPr id="372" name="Google Shape;372;p83"/>
          <p:cNvSpPr txBox="1">
            <a:spLocks noGrp="1"/>
          </p:cNvSpPr>
          <p:nvPr>
            <p:ph type="sldNum" idx="12"/>
          </p:nvPr>
        </p:nvSpPr>
        <p:spPr>
          <a:xfrm>
            <a:off x="5979516" y="6540500"/>
            <a:ext cx="296556" cy="2872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spAutoFit/>
          </a:bodyPr>
          <a:lstStyle>
            <a:lvl1pPr marL="0" lvl="0" indent="0" algn="l">
              <a:spcBef>
                <a:spcPts val="0"/>
              </a:spcBef>
              <a:buNone/>
              <a:defRPr sz="12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marL="0" lvl="1" indent="0" algn="l">
              <a:spcBef>
                <a:spcPts val="0"/>
              </a:spcBef>
              <a:buNone/>
              <a:defRPr sz="12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marL="0" lvl="2" indent="0" algn="l">
              <a:spcBef>
                <a:spcPts val="0"/>
              </a:spcBef>
              <a:buNone/>
              <a:defRPr sz="12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marL="0" lvl="3" indent="0" algn="l">
              <a:spcBef>
                <a:spcPts val="0"/>
              </a:spcBef>
              <a:buNone/>
              <a:defRPr sz="12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marL="0" lvl="4" indent="0" algn="l">
              <a:spcBef>
                <a:spcPts val="0"/>
              </a:spcBef>
              <a:buNone/>
              <a:defRPr sz="12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marL="0" lvl="5" indent="0" algn="l">
              <a:spcBef>
                <a:spcPts val="0"/>
              </a:spcBef>
              <a:buNone/>
              <a:defRPr sz="12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marL="0" lvl="6" indent="0" algn="l">
              <a:spcBef>
                <a:spcPts val="0"/>
              </a:spcBef>
              <a:buNone/>
              <a:defRPr sz="12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marL="0" lvl="7" indent="0" algn="l">
              <a:spcBef>
                <a:spcPts val="0"/>
              </a:spcBef>
              <a:buNone/>
              <a:defRPr sz="12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marL="0" lvl="8" indent="0" algn="l">
              <a:spcBef>
                <a:spcPts val="0"/>
              </a:spcBef>
              <a:buNone/>
              <a:defRPr sz="12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hoto - Vertical" type="tx">
  <p:cSld name="TITLE_AND_BODY">
    <p:spTree>
      <p:nvGrpSpPr>
        <p:cNvPr id="1" name="Shape 3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4" name="Google Shape;374;p84"/>
          <p:cNvSpPr>
            <a:spLocks noGrp="1"/>
          </p:cNvSpPr>
          <p:nvPr>
            <p:ph type="pic" idx="2"/>
          </p:nvPr>
        </p:nvSpPr>
        <p:spPr>
          <a:xfrm>
            <a:off x="6413500" y="476250"/>
            <a:ext cx="5734050" cy="5734050"/>
          </a:xfrm>
          <a:prstGeom prst="rect">
            <a:avLst/>
          </a:prstGeom>
          <a:noFill/>
          <a:ln>
            <a:noFill/>
          </a:ln>
        </p:spPr>
      </p:sp>
      <p:sp>
        <p:nvSpPr>
          <p:cNvPr id="375" name="Google Shape;375;p84"/>
          <p:cNvSpPr txBox="1">
            <a:spLocks noGrp="1"/>
          </p:cNvSpPr>
          <p:nvPr>
            <p:ph type="title"/>
          </p:nvPr>
        </p:nvSpPr>
        <p:spPr>
          <a:xfrm>
            <a:off x="825500" y="476250"/>
            <a:ext cx="5111750" cy="27749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00"/>
              <a:buFont typeface="Helvetica Neue"/>
              <a:buNone/>
              <a:defRPr sz="4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376" name="Google Shape;376;p84"/>
          <p:cNvSpPr txBox="1">
            <a:spLocks noGrp="1"/>
          </p:cNvSpPr>
          <p:nvPr>
            <p:ph type="body" idx="1"/>
          </p:nvPr>
        </p:nvSpPr>
        <p:spPr>
          <a:xfrm>
            <a:off x="825500" y="3263900"/>
            <a:ext cx="5111750" cy="28638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rmAutofit/>
          </a:bodyPr>
          <a:lstStyle>
            <a:lvl1pPr marL="457200" lvl="0" indent="-2286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Helvetica Neue"/>
              <a:buNone/>
              <a:defRPr sz="2700"/>
            </a:lvl1pPr>
            <a:lvl2pPr marL="914400" lvl="1" indent="-2286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Helvetica Neue"/>
              <a:buNone/>
              <a:defRPr sz="2700"/>
            </a:lvl2pPr>
            <a:lvl3pPr marL="1371600" lvl="2" indent="-2286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Helvetica Neue"/>
              <a:buNone/>
              <a:defRPr sz="2700"/>
            </a:lvl3pPr>
            <a:lvl4pPr marL="1828800" lvl="3" indent="-2286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Helvetica Neue"/>
              <a:buNone/>
              <a:defRPr sz="2700"/>
            </a:lvl4pPr>
            <a:lvl5pPr marL="2286000" lvl="4" indent="-2286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Helvetica Neue"/>
              <a:buNone/>
              <a:defRPr sz="2700"/>
            </a:lvl5pPr>
            <a:lvl6pPr marL="2743200" lvl="5" indent="-371475" algn="l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>
                <a:srgbClr val="000000"/>
              </a:buClr>
              <a:buSzPts val="2250"/>
              <a:buChar char="•"/>
              <a:defRPr/>
            </a:lvl6pPr>
            <a:lvl7pPr marL="3200400" lvl="6" indent="-371475" algn="l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>
                <a:srgbClr val="000000"/>
              </a:buClr>
              <a:buSzPts val="2250"/>
              <a:buChar char="•"/>
              <a:defRPr/>
            </a:lvl7pPr>
            <a:lvl8pPr marL="3657600" lvl="7" indent="-371475" algn="l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>
                <a:srgbClr val="000000"/>
              </a:buClr>
              <a:buSzPts val="2250"/>
              <a:buChar char="•"/>
              <a:defRPr/>
            </a:lvl8pPr>
            <a:lvl9pPr marL="4114800" lvl="8" indent="-371475" algn="l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>
                <a:srgbClr val="000000"/>
              </a:buClr>
              <a:buSzPts val="2250"/>
              <a:buChar char="•"/>
              <a:defRPr/>
            </a:lvl9pPr>
          </a:lstStyle>
          <a:p>
            <a:endParaRPr/>
          </a:p>
        </p:txBody>
      </p:sp>
      <p:sp>
        <p:nvSpPr>
          <p:cNvPr id="377" name="Google Shape;377;p84"/>
          <p:cNvSpPr txBox="1">
            <a:spLocks noGrp="1"/>
          </p:cNvSpPr>
          <p:nvPr>
            <p:ph type="sldNum" idx="12"/>
          </p:nvPr>
        </p:nvSpPr>
        <p:spPr>
          <a:xfrm>
            <a:off x="5979516" y="6540500"/>
            <a:ext cx="296556" cy="2872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spAutoFit/>
          </a:bodyPr>
          <a:lstStyle>
            <a:lvl1pPr marL="0" lvl="0" indent="0" algn="l">
              <a:spcBef>
                <a:spcPts val="0"/>
              </a:spcBef>
              <a:buNone/>
              <a:defRPr sz="12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marL="0" lvl="1" indent="0" algn="l">
              <a:spcBef>
                <a:spcPts val="0"/>
              </a:spcBef>
              <a:buNone/>
              <a:defRPr sz="12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marL="0" lvl="2" indent="0" algn="l">
              <a:spcBef>
                <a:spcPts val="0"/>
              </a:spcBef>
              <a:buNone/>
              <a:defRPr sz="12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marL="0" lvl="3" indent="0" algn="l">
              <a:spcBef>
                <a:spcPts val="0"/>
              </a:spcBef>
              <a:buNone/>
              <a:defRPr sz="12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marL="0" lvl="4" indent="0" algn="l">
              <a:spcBef>
                <a:spcPts val="0"/>
              </a:spcBef>
              <a:buNone/>
              <a:defRPr sz="12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marL="0" lvl="5" indent="0" algn="l">
              <a:spcBef>
                <a:spcPts val="0"/>
              </a:spcBef>
              <a:buNone/>
              <a:defRPr sz="12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marL="0" lvl="6" indent="0" algn="l">
              <a:spcBef>
                <a:spcPts val="0"/>
              </a:spcBef>
              <a:buNone/>
              <a:defRPr sz="12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marL="0" lvl="7" indent="0" algn="l">
              <a:spcBef>
                <a:spcPts val="0"/>
              </a:spcBef>
              <a:buNone/>
              <a:defRPr sz="12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marL="0" lvl="8" indent="0" algn="l">
              <a:spcBef>
                <a:spcPts val="0"/>
              </a:spcBef>
              <a:buNone/>
              <a:defRPr sz="12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Bullets &amp; Photo">
  <p:cSld name="Title, Bullets &amp; Photo">
    <p:spTree>
      <p:nvGrpSpPr>
        <p:cNvPr id="1" name="Shape 3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" name="Google Shape;379;p85"/>
          <p:cNvSpPr>
            <a:spLocks noGrp="1"/>
          </p:cNvSpPr>
          <p:nvPr>
            <p:ph type="pic" idx="2"/>
          </p:nvPr>
        </p:nvSpPr>
        <p:spPr>
          <a:xfrm>
            <a:off x="5480050" y="1574800"/>
            <a:ext cx="6972300" cy="4648200"/>
          </a:xfrm>
          <a:prstGeom prst="rect">
            <a:avLst/>
          </a:prstGeom>
          <a:noFill/>
          <a:ln>
            <a:noFill/>
          </a:ln>
        </p:spPr>
      </p:sp>
      <p:sp>
        <p:nvSpPr>
          <p:cNvPr id="380" name="Google Shape;380;p85"/>
          <p:cNvSpPr txBox="1">
            <a:spLocks noGrp="1"/>
          </p:cNvSpPr>
          <p:nvPr>
            <p:ph type="title"/>
          </p:nvPr>
        </p:nvSpPr>
        <p:spPr>
          <a:xfrm>
            <a:off x="844550" y="177800"/>
            <a:ext cx="105029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381" name="Google Shape;381;p85"/>
          <p:cNvSpPr txBox="1">
            <a:spLocks noGrp="1"/>
          </p:cNvSpPr>
          <p:nvPr>
            <p:ph type="body" idx="1"/>
          </p:nvPr>
        </p:nvSpPr>
        <p:spPr>
          <a:xfrm>
            <a:off x="844550" y="1574800"/>
            <a:ext cx="5111750" cy="464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normAutofit/>
          </a:bodyPr>
          <a:lstStyle>
            <a:lvl1pPr marL="457200" lvl="0" indent="-379412" algn="l">
              <a:lnSpc>
                <a:spcPct val="100000"/>
              </a:lnSpc>
              <a:spcBef>
                <a:spcPts val="2250"/>
              </a:spcBef>
              <a:spcAft>
                <a:spcPts val="0"/>
              </a:spcAft>
              <a:buClr>
                <a:srgbClr val="000000"/>
              </a:buClr>
              <a:buSzPts val="2375"/>
              <a:buFont typeface="Helvetica Neue"/>
              <a:buChar char="•"/>
              <a:defRPr sz="1900"/>
            </a:lvl1pPr>
            <a:lvl2pPr marL="914400" lvl="1" indent="-379412" algn="l">
              <a:lnSpc>
                <a:spcPct val="100000"/>
              </a:lnSpc>
              <a:spcBef>
                <a:spcPts val="2250"/>
              </a:spcBef>
              <a:spcAft>
                <a:spcPts val="0"/>
              </a:spcAft>
              <a:buClr>
                <a:srgbClr val="000000"/>
              </a:buClr>
              <a:buSzPts val="2375"/>
              <a:buFont typeface="Helvetica Neue"/>
              <a:buChar char="•"/>
              <a:defRPr sz="1900"/>
            </a:lvl2pPr>
            <a:lvl3pPr marL="1371600" lvl="2" indent="-379412" algn="l">
              <a:lnSpc>
                <a:spcPct val="100000"/>
              </a:lnSpc>
              <a:spcBef>
                <a:spcPts val="2250"/>
              </a:spcBef>
              <a:spcAft>
                <a:spcPts val="0"/>
              </a:spcAft>
              <a:buClr>
                <a:srgbClr val="000000"/>
              </a:buClr>
              <a:buSzPts val="2375"/>
              <a:buFont typeface="Helvetica Neue"/>
              <a:buChar char="•"/>
              <a:defRPr sz="1900"/>
            </a:lvl3pPr>
            <a:lvl4pPr marL="1828800" lvl="3" indent="-379412" algn="l">
              <a:lnSpc>
                <a:spcPct val="100000"/>
              </a:lnSpc>
              <a:spcBef>
                <a:spcPts val="2250"/>
              </a:spcBef>
              <a:spcAft>
                <a:spcPts val="0"/>
              </a:spcAft>
              <a:buClr>
                <a:srgbClr val="000000"/>
              </a:buClr>
              <a:buSzPts val="2375"/>
              <a:buFont typeface="Helvetica Neue"/>
              <a:buChar char="•"/>
              <a:defRPr sz="1900"/>
            </a:lvl4pPr>
            <a:lvl5pPr marL="2286000" lvl="4" indent="-379412" algn="l">
              <a:lnSpc>
                <a:spcPct val="100000"/>
              </a:lnSpc>
              <a:spcBef>
                <a:spcPts val="2250"/>
              </a:spcBef>
              <a:spcAft>
                <a:spcPts val="0"/>
              </a:spcAft>
              <a:buClr>
                <a:srgbClr val="000000"/>
              </a:buClr>
              <a:buSzPts val="2375"/>
              <a:buFont typeface="Helvetica Neue"/>
              <a:buChar char="•"/>
              <a:defRPr sz="1900"/>
            </a:lvl5pPr>
            <a:lvl6pPr marL="2743200" lvl="5" indent="-371475" algn="l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>
                <a:srgbClr val="000000"/>
              </a:buClr>
              <a:buSzPts val="2250"/>
              <a:buChar char="•"/>
              <a:defRPr/>
            </a:lvl6pPr>
            <a:lvl7pPr marL="3200400" lvl="6" indent="-371475" algn="l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>
                <a:srgbClr val="000000"/>
              </a:buClr>
              <a:buSzPts val="2250"/>
              <a:buChar char="•"/>
              <a:defRPr/>
            </a:lvl7pPr>
            <a:lvl8pPr marL="3657600" lvl="7" indent="-371475" algn="l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>
                <a:srgbClr val="000000"/>
              </a:buClr>
              <a:buSzPts val="2250"/>
              <a:buChar char="•"/>
              <a:defRPr/>
            </a:lvl8pPr>
            <a:lvl9pPr marL="4114800" lvl="8" indent="-371475" algn="l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>
                <a:srgbClr val="000000"/>
              </a:buClr>
              <a:buSzPts val="2250"/>
              <a:buChar char="•"/>
              <a:defRPr/>
            </a:lvl9pPr>
          </a:lstStyle>
          <a:p>
            <a:endParaRPr/>
          </a:p>
        </p:txBody>
      </p:sp>
      <p:sp>
        <p:nvSpPr>
          <p:cNvPr id="382" name="Google Shape;382;p85"/>
          <p:cNvSpPr txBox="1">
            <a:spLocks noGrp="1"/>
          </p:cNvSpPr>
          <p:nvPr>
            <p:ph type="sldNum" idx="12"/>
          </p:nvPr>
        </p:nvSpPr>
        <p:spPr>
          <a:xfrm>
            <a:off x="5979516" y="6540500"/>
            <a:ext cx="296556" cy="2872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spAutoFit/>
          </a:bodyPr>
          <a:lstStyle>
            <a:lvl1pPr marL="0" lvl="0" indent="0" algn="l">
              <a:spcBef>
                <a:spcPts val="0"/>
              </a:spcBef>
              <a:buNone/>
              <a:defRPr sz="12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marL="0" lvl="1" indent="0" algn="l">
              <a:spcBef>
                <a:spcPts val="0"/>
              </a:spcBef>
              <a:buNone/>
              <a:defRPr sz="12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marL="0" lvl="2" indent="0" algn="l">
              <a:spcBef>
                <a:spcPts val="0"/>
              </a:spcBef>
              <a:buNone/>
              <a:defRPr sz="12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marL="0" lvl="3" indent="0" algn="l">
              <a:spcBef>
                <a:spcPts val="0"/>
              </a:spcBef>
              <a:buNone/>
              <a:defRPr sz="12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marL="0" lvl="4" indent="0" algn="l">
              <a:spcBef>
                <a:spcPts val="0"/>
              </a:spcBef>
              <a:buNone/>
              <a:defRPr sz="12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marL="0" lvl="5" indent="0" algn="l">
              <a:spcBef>
                <a:spcPts val="0"/>
              </a:spcBef>
              <a:buNone/>
              <a:defRPr sz="12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marL="0" lvl="6" indent="0" algn="l">
              <a:spcBef>
                <a:spcPts val="0"/>
              </a:spcBef>
              <a:buNone/>
              <a:defRPr sz="12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marL="0" lvl="7" indent="0" algn="l">
              <a:spcBef>
                <a:spcPts val="0"/>
              </a:spcBef>
              <a:buNone/>
              <a:defRPr sz="12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marL="0" lvl="8" indent="0" algn="l">
              <a:spcBef>
                <a:spcPts val="0"/>
              </a:spcBef>
              <a:buNone/>
              <a:defRPr sz="12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ullets">
  <p:cSld name="Bullets">
    <p:spTree>
      <p:nvGrpSpPr>
        <p:cNvPr id="1" name="Shape 3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4" name="Google Shape;384;p86"/>
          <p:cNvSpPr txBox="1">
            <a:spLocks noGrp="1"/>
          </p:cNvSpPr>
          <p:nvPr>
            <p:ph type="body" idx="1"/>
          </p:nvPr>
        </p:nvSpPr>
        <p:spPr>
          <a:xfrm>
            <a:off x="844550" y="889000"/>
            <a:ext cx="10502900" cy="50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normAutofit/>
          </a:bodyPr>
          <a:lstStyle>
            <a:lvl1pPr marL="457200" lvl="0" indent="-419100" algn="l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Helvetica Neue"/>
              <a:buChar char="•"/>
              <a:defRPr sz="2400"/>
            </a:lvl1pPr>
            <a:lvl2pPr marL="914400" lvl="1" indent="-419100" algn="l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Helvetica Neue"/>
              <a:buChar char="•"/>
              <a:defRPr sz="2400"/>
            </a:lvl2pPr>
            <a:lvl3pPr marL="1371600" lvl="2" indent="-419100" algn="l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Helvetica Neue"/>
              <a:buChar char="•"/>
              <a:defRPr sz="2400"/>
            </a:lvl3pPr>
            <a:lvl4pPr marL="1828800" lvl="3" indent="-419100" algn="l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Helvetica Neue"/>
              <a:buChar char="•"/>
              <a:defRPr sz="2400"/>
            </a:lvl4pPr>
            <a:lvl5pPr marL="2286000" lvl="4" indent="-419100" algn="l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Helvetica Neue"/>
              <a:buChar char="•"/>
              <a:defRPr sz="2400"/>
            </a:lvl5pPr>
            <a:lvl6pPr marL="2743200" lvl="5" indent="-371475" algn="l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>
                <a:srgbClr val="000000"/>
              </a:buClr>
              <a:buSzPts val="2250"/>
              <a:buChar char="•"/>
              <a:defRPr/>
            </a:lvl6pPr>
            <a:lvl7pPr marL="3200400" lvl="6" indent="-371475" algn="l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>
                <a:srgbClr val="000000"/>
              </a:buClr>
              <a:buSzPts val="2250"/>
              <a:buChar char="•"/>
              <a:defRPr/>
            </a:lvl7pPr>
            <a:lvl8pPr marL="3657600" lvl="7" indent="-371475" algn="l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>
                <a:srgbClr val="000000"/>
              </a:buClr>
              <a:buSzPts val="2250"/>
              <a:buChar char="•"/>
              <a:defRPr/>
            </a:lvl8pPr>
            <a:lvl9pPr marL="4114800" lvl="8" indent="-371475" algn="l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>
                <a:srgbClr val="000000"/>
              </a:buClr>
              <a:buSzPts val="2250"/>
              <a:buChar char="•"/>
              <a:defRPr/>
            </a:lvl9pPr>
          </a:lstStyle>
          <a:p>
            <a:endParaRPr/>
          </a:p>
        </p:txBody>
      </p:sp>
      <p:sp>
        <p:nvSpPr>
          <p:cNvPr id="385" name="Google Shape;385;p86"/>
          <p:cNvSpPr txBox="1">
            <a:spLocks noGrp="1"/>
          </p:cNvSpPr>
          <p:nvPr>
            <p:ph type="sldNum" idx="12"/>
          </p:nvPr>
        </p:nvSpPr>
        <p:spPr>
          <a:xfrm>
            <a:off x="5979516" y="6540500"/>
            <a:ext cx="296556" cy="2872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spAutoFit/>
          </a:bodyPr>
          <a:lstStyle>
            <a:lvl1pPr marL="0" lvl="0" indent="0" algn="l">
              <a:spcBef>
                <a:spcPts val="0"/>
              </a:spcBef>
              <a:buNone/>
              <a:defRPr sz="12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marL="0" lvl="1" indent="0" algn="l">
              <a:spcBef>
                <a:spcPts val="0"/>
              </a:spcBef>
              <a:buNone/>
              <a:defRPr sz="12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marL="0" lvl="2" indent="0" algn="l">
              <a:spcBef>
                <a:spcPts val="0"/>
              </a:spcBef>
              <a:buNone/>
              <a:defRPr sz="12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marL="0" lvl="3" indent="0" algn="l">
              <a:spcBef>
                <a:spcPts val="0"/>
              </a:spcBef>
              <a:buNone/>
              <a:defRPr sz="12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marL="0" lvl="4" indent="0" algn="l">
              <a:spcBef>
                <a:spcPts val="0"/>
              </a:spcBef>
              <a:buNone/>
              <a:defRPr sz="12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marL="0" lvl="5" indent="0" algn="l">
              <a:spcBef>
                <a:spcPts val="0"/>
              </a:spcBef>
              <a:buNone/>
              <a:defRPr sz="12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marL="0" lvl="6" indent="0" algn="l">
              <a:spcBef>
                <a:spcPts val="0"/>
              </a:spcBef>
              <a:buNone/>
              <a:defRPr sz="12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marL="0" lvl="7" indent="0" algn="l">
              <a:spcBef>
                <a:spcPts val="0"/>
              </a:spcBef>
              <a:buNone/>
              <a:defRPr sz="12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marL="0" lvl="8" indent="0" algn="l">
              <a:spcBef>
                <a:spcPts val="0"/>
              </a:spcBef>
              <a:buNone/>
              <a:defRPr sz="12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hoto - 3 Up">
  <p:cSld name="Photo - 3 Up">
    <p:spTree>
      <p:nvGrpSpPr>
        <p:cNvPr id="1" name="Shape 3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7" name="Google Shape;387;p87"/>
          <p:cNvSpPr>
            <a:spLocks noGrp="1"/>
          </p:cNvSpPr>
          <p:nvPr>
            <p:ph type="pic" idx="2"/>
          </p:nvPr>
        </p:nvSpPr>
        <p:spPr>
          <a:xfrm>
            <a:off x="7650163" y="3524250"/>
            <a:ext cx="4162425" cy="2774950"/>
          </a:xfrm>
          <a:prstGeom prst="rect">
            <a:avLst/>
          </a:prstGeom>
          <a:noFill/>
          <a:ln>
            <a:noFill/>
          </a:ln>
        </p:spPr>
      </p:sp>
      <p:sp>
        <p:nvSpPr>
          <p:cNvPr id="388" name="Google Shape;388;p87"/>
          <p:cNvSpPr>
            <a:spLocks noGrp="1"/>
          </p:cNvSpPr>
          <p:nvPr>
            <p:ph type="pic" idx="3"/>
          </p:nvPr>
        </p:nvSpPr>
        <p:spPr>
          <a:xfrm>
            <a:off x="7880350" y="431800"/>
            <a:ext cx="3702050" cy="3702050"/>
          </a:xfrm>
          <a:prstGeom prst="rect">
            <a:avLst/>
          </a:prstGeom>
          <a:noFill/>
          <a:ln>
            <a:noFill/>
          </a:ln>
        </p:spPr>
      </p:sp>
      <p:sp>
        <p:nvSpPr>
          <p:cNvPr id="389" name="Google Shape;389;p87"/>
          <p:cNvSpPr>
            <a:spLocks noGrp="1"/>
          </p:cNvSpPr>
          <p:nvPr>
            <p:ph type="pic" idx="4"/>
          </p:nvPr>
        </p:nvSpPr>
        <p:spPr>
          <a:xfrm>
            <a:off x="-495300" y="565150"/>
            <a:ext cx="8601075" cy="5734050"/>
          </a:xfrm>
          <a:prstGeom prst="rect">
            <a:avLst/>
          </a:prstGeom>
          <a:noFill/>
          <a:ln>
            <a:noFill/>
          </a:ln>
        </p:spPr>
      </p:sp>
      <p:sp>
        <p:nvSpPr>
          <p:cNvPr id="390" name="Google Shape;390;p87"/>
          <p:cNvSpPr txBox="1">
            <a:spLocks noGrp="1"/>
          </p:cNvSpPr>
          <p:nvPr>
            <p:ph type="sldNum" idx="12"/>
          </p:nvPr>
        </p:nvSpPr>
        <p:spPr>
          <a:xfrm>
            <a:off x="5979516" y="6540500"/>
            <a:ext cx="296556" cy="2872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spAutoFit/>
          </a:bodyPr>
          <a:lstStyle>
            <a:lvl1pPr marL="0" lvl="0" indent="0" algn="l">
              <a:spcBef>
                <a:spcPts val="0"/>
              </a:spcBef>
              <a:buNone/>
              <a:defRPr sz="12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marL="0" lvl="1" indent="0" algn="l">
              <a:spcBef>
                <a:spcPts val="0"/>
              </a:spcBef>
              <a:buNone/>
              <a:defRPr sz="12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marL="0" lvl="2" indent="0" algn="l">
              <a:spcBef>
                <a:spcPts val="0"/>
              </a:spcBef>
              <a:buNone/>
              <a:defRPr sz="12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marL="0" lvl="3" indent="0" algn="l">
              <a:spcBef>
                <a:spcPts val="0"/>
              </a:spcBef>
              <a:buNone/>
              <a:defRPr sz="12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marL="0" lvl="4" indent="0" algn="l">
              <a:spcBef>
                <a:spcPts val="0"/>
              </a:spcBef>
              <a:buNone/>
              <a:defRPr sz="12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marL="0" lvl="5" indent="0" algn="l">
              <a:spcBef>
                <a:spcPts val="0"/>
              </a:spcBef>
              <a:buNone/>
              <a:defRPr sz="12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marL="0" lvl="6" indent="0" algn="l">
              <a:spcBef>
                <a:spcPts val="0"/>
              </a:spcBef>
              <a:buNone/>
              <a:defRPr sz="12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marL="0" lvl="7" indent="0" algn="l">
              <a:spcBef>
                <a:spcPts val="0"/>
              </a:spcBef>
              <a:buNone/>
              <a:defRPr sz="12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marL="0" lvl="8" indent="0" algn="l">
              <a:spcBef>
                <a:spcPts val="0"/>
              </a:spcBef>
              <a:buNone/>
              <a:defRPr sz="12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Bullets &amp; Live Video Small">
  <p:cSld name="Title, Bullets &amp; Live Video Small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9"/>
          <p:cNvSpPr txBox="1">
            <a:spLocks noGrp="1"/>
          </p:cNvSpPr>
          <p:nvPr>
            <p:ph type="body" idx="1"/>
          </p:nvPr>
        </p:nvSpPr>
        <p:spPr>
          <a:xfrm>
            <a:off x="603250" y="1162050"/>
            <a:ext cx="10985500" cy="501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2750"/>
              <a:buFont typeface="Arial"/>
              <a:buNone/>
              <a:defRPr sz="2750">
                <a:latin typeface="Arial"/>
                <a:ea typeface="Arial"/>
                <a:cs typeface="Arial"/>
                <a:sym typeface="Arial"/>
              </a:defRPr>
            </a:lvl1pPr>
            <a:lvl2pPr marL="914400" lvl="1" indent="-342900" algn="l">
              <a:lnSpc>
                <a:spcPct val="100000"/>
              </a:lnSpc>
              <a:spcBef>
                <a:spcPts val="2350"/>
              </a:spcBef>
              <a:spcAft>
                <a:spcPts val="0"/>
              </a:spcAft>
              <a:buClr>
                <a:srgbClr val="52575F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00000"/>
              </a:lnSpc>
              <a:spcBef>
                <a:spcPts val="2350"/>
              </a:spcBef>
              <a:spcAft>
                <a:spcPts val="0"/>
              </a:spcAft>
              <a:buClr>
                <a:srgbClr val="52575F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2350"/>
              </a:spcBef>
              <a:spcAft>
                <a:spcPts val="0"/>
              </a:spcAft>
              <a:buClr>
                <a:srgbClr val="52575F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00000"/>
              </a:lnSpc>
              <a:spcBef>
                <a:spcPts val="2350"/>
              </a:spcBef>
              <a:spcAft>
                <a:spcPts val="0"/>
              </a:spcAft>
              <a:buClr>
                <a:srgbClr val="52575F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100000"/>
              </a:lnSpc>
              <a:spcBef>
                <a:spcPts val="2350"/>
              </a:spcBef>
              <a:spcAft>
                <a:spcPts val="0"/>
              </a:spcAft>
              <a:buClr>
                <a:srgbClr val="52575F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2350"/>
              </a:spcBef>
              <a:spcAft>
                <a:spcPts val="0"/>
              </a:spcAft>
              <a:buClr>
                <a:srgbClr val="52575F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2350"/>
              </a:spcBef>
              <a:spcAft>
                <a:spcPts val="0"/>
              </a:spcAft>
              <a:buClr>
                <a:srgbClr val="52575F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2350"/>
              </a:spcBef>
              <a:spcAft>
                <a:spcPts val="0"/>
              </a:spcAft>
              <a:buClr>
                <a:srgbClr val="52575F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9" name="Google Shape;49;p9"/>
          <p:cNvSpPr txBox="1">
            <a:spLocks noGrp="1"/>
          </p:cNvSpPr>
          <p:nvPr>
            <p:ph type="title"/>
          </p:nvPr>
        </p:nvSpPr>
        <p:spPr>
          <a:xfrm>
            <a:off x="603250" y="317500"/>
            <a:ext cx="10985500" cy="8445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18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18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18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18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18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18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18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18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50" name="Google Shape;50;p9"/>
          <p:cNvSpPr txBox="1">
            <a:spLocks noGrp="1"/>
          </p:cNvSpPr>
          <p:nvPr>
            <p:ph type="body" idx="2"/>
          </p:nvPr>
        </p:nvSpPr>
        <p:spPr>
          <a:xfrm>
            <a:off x="603250" y="2124252"/>
            <a:ext cx="4889500" cy="41280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rmAutofit/>
          </a:bodyPr>
          <a:lstStyle>
            <a:lvl1pPr marL="457200" lvl="0" indent="-342900" algn="l">
              <a:lnSpc>
                <a:spcPct val="100000"/>
              </a:lnSpc>
              <a:spcBef>
                <a:spcPts val="2350"/>
              </a:spcBef>
              <a:spcAft>
                <a:spcPts val="0"/>
              </a:spcAft>
              <a:buClr>
                <a:srgbClr val="52575F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2350"/>
              </a:spcBef>
              <a:spcAft>
                <a:spcPts val="0"/>
              </a:spcAft>
              <a:buClr>
                <a:srgbClr val="52575F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00000"/>
              </a:lnSpc>
              <a:spcBef>
                <a:spcPts val="2350"/>
              </a:spcBef>
              <a:spcAft>
                <a:spcPts val="0"/>
              </a:spcAft>
              <a:buClr>
                <a:srgbClr val="52575F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2350"/>
              </a:spcBef>
              <a:spcAft>
                <a:spcPts val="0"/>
              </a:spcAft>
              <a:buClr>
                <a:srgbClr val="52575F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00000"/>
              </a:lnSpc>
              <a:spcBef>
                <a:spcPts val="2350"/>
              </a:spcBef>
              <a:spcAft>
                <a:spcPts val="0"/>
              </a:spcAft>
              <a:buClr>
                <a:srgbClr val="52575F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100000"/>
              </a:lnSpc>
              <a:spcBef>
                <a:spcPts val="2350"/>
              </a:spcBef>
              <a:spcAft>
                <a:spcPts val="0"/>
              </a:spcAft>
              <a:buClr>
                <a:srgbClr val="52575F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2350"/>
              </a:spcBef>
              <a:spcAft>
                <a:spcPts val="0"/>
              </a:spcAft>
              <a:buClr>
                <a:srgbClr val="52575F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2350"/>
              </a:spcBef>
              <a:spcAft>
                <a:spcPts val="0"/>
              </a:spcAft>
              <a:buClr>
                <a:srgbClr val="52575F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2350"/>
              </a:spcBef>
              <a:spcAft>
                <a:spcPts val="0"/>
              </a:spcAft>
              <a:buClr>
                <a:srgbClr val="52575F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1" name="Google Shape;51;p9"/>
          <p:cNvSpPr txBox="1">
            <a:spLocks noGrp="1"/>
          </p:cNvSpPr>
          <p:nvPr>
            <p:ph type="sldNum" idx="12"/>
          </p:nvPr>
        </p:nvSpPr>
        <p:spPr>
          <a:xfrm>
            <a:off x="11720287" y="6187501"/>
            <a:ext cx="253274" cy="2564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b" anchorCtr="0">
            <a:spAutoFit/>
          </a:bodyPr>
          <a:lstStyle>
            <a:lvl1pPr marL="0" lvl="0" indent="0" algn="r">
              <a:spcBef>
                <a:spcPts val="0"/>
              </a:spcBef>
              <a:buNone/>
              <a:defRPr sz="1000">
                <a:latin typeface="Arial"/>
                <a:ea typeface="Arial"/>
                <a:cs typeface="Arial"/>
                <a:sym typeface="Arial"/>
              </a:defRPr>
            </a:lvl1pPr>
            <a:lvl2pPr marL="0" lvl="1" indent="0" algn="r">
              <a:spcBef>
                <a:spcPts val="0"/>
              </a:spcBef>
              <a:buNone/>
              <a:defRPr sz="1000">
                <a:latin typeface="Arial"/>
                <a:ea typeface="Arial"/>
                <a:cs typeface="Arial"/>
                <a:sym typeface="Arial"/>
              </a:defRPr>
            </a:lvl2pPr>
            <a:lvl3pPr marL="0" lvl="2" indent="0" algn="r">
              <a:spcBef>
                <a:spcPts val="0"/>
              </a:spcBef>
              <a:buNone/>
              <a:defRPr sz="1000">
                <a:latin typeface="Arial"/>
                <a:ea typeface="Arial"/>
                <a:cs typeface="Arial"/>
                <a:sym typeface="Arial"/>
              </a:defRPr>
            </a:lvl3pPr>
            <a:lvl4pPr marL="0" lvl="3" indent="0" algn="r">
              <a:spcBef>
                <a:spcPts val="0"/>
              </a:spcBef>
              <a:buNone/>
              <a:defRPr sz="1000">
                <a:latin typeface="Arial"/>
                <a:ea typeface="Arial"/>
                <a:cs typeface="Arial"/>
                <a:sym typeface="Arial"/>
              </a:defRPr>
            </a:lvl4pPr>
            <a:lvl5pPr marL="0" lvl="4" indent="0" algn="r">
              <a:spcBef>
                <a:spcPts val="0"/>
              </a:spcBef>
              <a:buNone/>
              <a:defRPr sz="1000">
                <a:latin typeface="Arial"/>
                <a:ea typeface="Arial"/>
                <a:cs typeface="Arial"/>
                <a:sym typeface="Arial"/>
              </a:defRPr>
            </a:lvl5pPr>
            <a:lvl6pPr marL="0" lvl="5" indent="0" algn="r">
              <a:spcBef>
                <a:spcPts val="0"/>
              </a:spcBef>
              <a:buNone/>
              <a:defRPr sz="1000">
                <a:latin typeface="Arial"/>
                <a:ea typeface="Arial"/>
                <a:cs typeface="Arial"/>
                <a:sym typeface="Arial"/>
              </a:defRPr>
            </a:lvl6pPr>
            <a:lvl7pPr marL="0" lvl="6" indent="0" algn="r">
              <a:spcBef>
                <a:spcPts val="0"/>
              </a:spcBef>
              <a:buNone/>
              <a:defRPr sz="1000">
                <a:latin typeface="Arial"/>
                <a:ea typeface="Arial"/>
                <a:cs typeface="Arial"/>
                <a:sym typeface="Arial"/>
              </a:defRPr>
            </a:lvl7pPr>
            <a:lvl8pPr marL="0" lvl="7" indent="0" algn="r">
              <a:spcBef>
                <a:spcPts val="0"/>
              </a:spcBef>
              <a:buNone/>
              <a:defRPr sz="1000">
                <a:latin typeface="Arial"/>
                <a:ea typeface="Arial"/>
                <a:cs typeface="Arial"/>
                <a:sym typeface="Arial"/>
              </a:defRPr>
            </a:lvl8pPr>
            <a:lvl9pPr marL="0" lvl="8" indent="0" algn="r">
              <a:spcBef>
                <a:spcPts val="0"/>
              </a:spcBef>
              <a:buNone/>
              <a:defRPr sz="1000"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Quote">
    <p:spTree>
      <p:nvGrpSpPr>
        <p:cNvPr id="1" name="Shape 3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2" name="Google Shape;392;p88"/>
          <p:cNvSpPr txBox="1">
            <a:spLocks noGrp="1"/>
          </p:cNvSpPr>
          <p:nvPr>
            <p:ph type="body" idx="1"/>
          </p:nvPr>
        </p:nvSpPr>
        <p:spPr>
          <a:xfrm>
            <a:off x="1193800" y="4476750"/>
            <a:ext cx="9810750" cy="3488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spAutoFit/>
          </a:bodyPr>
          <a:lstStyle>
            <a:lvl1pPr marL="457200" lvl="0" indent="-2286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Helvetica Neue"/>
              <a:buNone/>
              <a:defRPr sz="1600" i="1"/>
            </a:lvl1pPr>
            <a:lvl2pPr marL="914400" lvl="1" indent="-371475" algn="l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>
                <a:srgbClr val="000000"/>
              </a:buClr>
              <a:buSzPts val="2250"/>
              <a:buChar char="•"/>
              <a:defRPr/>
            </a:lvl2pPr>
            <a:lvl3pPr marL="1371600" lvl="2" indent="-371475" algn="l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>
                <a:srgbClr val="000000"/>
              </a:buClr>
              <a:buSzPts val="2250"/>
              <a:buChar char="•"/>
              <a:defRPr/>
            </a:lvl3pPr>
            <a:lvl4pPr marL="1828800" lvl="3" indent="-371475" algn="l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>
                <a:srgbClr val="000000"/>
              </a:buClr>
              <a:buSzPts val="2250"/>
              <a:buChar char="•"/>
              <a:defRPr/>
            </a:lvl4pPr>
            <a:lvl5pPr marL="2286000" lvl="4" indent="-371475" algn="l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>
                <a:srgbClr val="000000"/>
              </a:buClr>
              <a:buSzPts val="2250"/>
              <a:buChar char="•"/>
              <a:defRPr/>
            </a:lvl5pPr>
            <a:lvl6pPr marL="2743200" lvl="5" indent="-371475" algn="l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>
                <a:srgbClr val="000000"/>
              </a:buClr>
              <a:buSzPts val="2250"/>
              <a:buChar char="•"/>
              <a:defRPr/>
            </a:lvl6pPr>
            <a:lvl7pPr marL="3200400" lvl="6" indent="-371475" algn="l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>
                <a:srgbClr val="000000"/>
              </a:buClr>
              <a:buSzPts val="2250"/>
              <a:buChar char="•"/>
              <a:defRPr/>
            </a:lvl7pPr>
            <a:lvl8pPr marL="3657600" lvl="7" indent="-371475" algn="l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>
                <a:srgbClr val="000000"/>
              </a:buClr>
              <a:buSzPts val="2250"/>
              <a:buChar char="•"/>
              <a:defRPr/>
            </a:lvl8pPr>
            <a:lvl9pPr marL="4114800" lvl="8" indent="-371475" algn="l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>
                <a:srgbClr val="000000"/>
              </a:buClr>
              <a:buSzPts val="2250"/>
              <a:buChar char="•"/>
              <a:defRPr/>
            </a:lvl9pPr>
          </a:lstStyle>
          <a:p>
            <a:endParaRPr/>
          </a:p>
        </p:txBody>
      </p:sp>
      <p:sp>
        <p:nvSpPr>
          <p:cNvPr id="393" name="Google Shape;393;p88"/>
          <p:cNvSpPr txBox="1">
            <a:spLocks noGrp="1"/>
          </p:cNvSpPr>
          <p:nvPr>
            <p:ph type="body" idx="2"/>
          </p:nvPr>
        </p:nvSpPr>
        <p:spPr>
          <a:xfrm>
            <a:off x="1193800" y="3008888"/>
            <a:ext cx="9810750" cy="4719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spAutoFit/>
          </a:bodyPr>
          <a:lstStyle>
            <a:lvl1pPr marL="457200" lvl="0" indent="-2286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"/>
              <a:buNone/>
              <a:defRPr sz="2400"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914400" lvl="1" indent="-371475" algn="l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>
                <a:srgbClr val="000000"/>
              </a:buClr>
              <a:buSzPts val="2250"/>
              <a:buChar char="•"/>
              <a:defRPr/>
            </a:lvl2pPr>
            <a:lvl3pPr marL="1371600" lvl="2" indent="-371475" algn="l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>
                <a:srgbClr val="000000"/>
              </a:buClr>
              <a:buSzPts val="2250"/>
              <a:buChar char="•"/>
              <a:defRPr/>
            </a:lvl3pPr>
            <a:lvl4pPr marL="1828800" lvl="3" indent="-371475" algn="l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>
                <a:srgbClr val="000000"/>
              </a:buClr>
              <a:buSzPts val="2250"/>
              <a:buChar char="•"/>
              <a:defRPr/>
            </a:lvl4pPr>
            <a:lvl5pPr marL="2286000" lvl="4" indent="-371475" algn="l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>
                <a:srgbClr val="000000"/>
              </a:buClr>
              <a:buSzPts val="2250"/>
              <a:buChar char="•"/>
              <a:defRPr/>
            </a:lvl5pPr>
            <a:lvl6pPr marL="2743200" lvl="5" indent="-371475" algn="l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>
                <a:srgbClr val="000000"/>
              </a:buClr>
              <a:buSzPts val="2250"/>
              <a:buChar char="•"/>
              <a:defRPr/>
            </a:lvl6pPr>
            <a:lvl7pPr marL="3200400" lvl="6" indent="-371475" algn="l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>
                <a:srgbClr val="000000"/>
              </a:buClr>
              <a:buSzPts val="2250"/>
              <a:buChar char="•"/>
              <a:defRPr/>
            </a:lvl7pPr>
            <a:lvl8pPr marL="3657600" lvl="7" indent="-371475" algn="l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>
                <a:srgbClr val="000000"/>
              </a:buClr>
              <a:buSzPts val="2250"/>
              <a:buChar char="•"/>
              <a:defRPr/>
            </a:lvl8pPr>
            <a:lvl9pPr marL="4114800" lvl="8" indent="-371475" algn="l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>
                <a:srgbClr val="000000"/>
              </a:buClr>
              <a:buSzPts val="2250"/>
              <a:buChar char="•"/>
              <a:defRPr/>
            </a:lvl9pPr>
          </a:lstStyle>
          <a:p>
            <a:endParaRPr/>
          </a:p>
        </p:txBody>
      </p:sp>
      <p:sp>
        <p:nvSpPr>
          <p:cNvPr id="394" name="Google Shape;394;p88"/>
          <p:cNvSpPr txBox="1">
            <a:spLocks noGrp="1"/>
          </p:cNvSpPr>
          <p:nvPr>
            <p:ph type="sldNum" idx="12"/>
          </p:nvPr>
        </p:nvSpPr>
        <p:spPr>
          <a:xfrm>
            <a:off x="5979516" y="6540500"/>
            <a:ext cx="296556" cy="2872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spAutoFit/>
          </a:bodyPr>
          <a:lstStyle>
            <a:lvl1pPr marL="0" lvl="0" indent="0" algn="l">
              <a:spcBef>
                <a:spcPts val="0"/>
              </a:spcBef>
              <a:buNone/>
              <a:defRPr sz="12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marL="0" lvl="1" indent="0" algn="l">
              <a:spcBef>
                <a:spcPts val="0"/>
              </a:spcBef>
              <a:buNone/>
              <a:defRPr sz="12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marL="0" lvl="2" indent="0" algn="l">
              <a:spcBef>
                <a:spcPts val="0"/>
              </a:spcBef>
              <a:buNone/>
              <a:defRPr sz="12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marL="0" lvl="3" indent="0" algn="l">
              <a:spcBef>
                <a:spcPts val="0"/>
              </a:spcBef>
              <a:buNone/>
              <a:defRPr sz="12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marL="0" lvl="4" indent="0" algn="l">
              <a:spcBef>
                <a:spcPts val="0"/>
              </a:spcBef>
              <a:buNone/>
              <a:defRPr sz="12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marL="0" lvl="5" indent="0" algn="l">
              <a:spcBef>
                <a:spcPts val="0"/>
              </a:spcBef>
              <a:buNone/>
              <a:defRPr sz="12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marL="0" lvl="6" indent="0" algn="l">
              <a:spcBef>
                <a:spcPts val="0"/>
              </a:spcBef>
              <a:buNone/>
              <a:defRPr sz="12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marL="0" lvl="7" indent="0" algn="l">
              <a:spcBef>
                <a:spcPts val="0"/>
              </a:spcBef>
              <a:buNone/>
              <a:defRPr sz="12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marL="0" lvl="8" indent="0" algn="l">
              <a:spcBef>
                <a:spcPts val="0"/>
              </a:spcBef>
              <a:buNone/>
              <a:defRPr sz="12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hoto">
  <p:cSld name="Photo">
    <p:spTree>
      <p:nvGrpSpPr>
        <p:cNvPr id="1" name="Shape 3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6" name="Google Shape;396;p89"/>
          <p:cNvSpPr>
            <a:spLocks noGrp="1"/>
          </p:cNvSpPr>
          <p:nvPr>
            <p:ph type="pic" idx="2"/>
          </p:nvPr>
        </p:nvSpPr>
        <p:spPr>
          <a:xfrm>
            <a:off x="-25400" y="-635000"/>
            <a:ext cx="12242800" cy="8161867"/>
          </a:xfrm>
          <a:prstGeom prst="rect">
            <a:avLst/>
          </a:prstGeom>
          <a:noFill/>
          <a:ln>
            <a:noFill/>
          </a:ln>
        </p:spPr>
      </p:sp>
      <p:sp>
        <p:nvSpPr>
          <p:cNvPr id="397" name="Google Shape;397;p89"/>
          <p:cNvSpPr txBox="1">
            <a:spLocks noGrp="1"/>
          </p:cNvSpPr>
          <p:nvPr>
            <p:ph type="sldNum" idx="12"/>
          </p:nvPr>
        </p:nvSpPr>
        <p:spPr>
          <a:xfrm>
            <a:off x="5979516" y="6540500"/>
            <a:ext cx="296556" cy="2872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spAutoFit/>
          </a:bodyPr>
          <a:lstStyle>
            <a:lvl1pPr marL="0" lvl="0" indent="0" algn="l">
              <a:spcBef>
                <a:spcPts val="0"/>
              </a:spcBef>
              <a:buNone/>
              <a:defRPr sz="12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marL="0" lvl="1" indent="0" algn="l">
              <a:spcBef>
                <a:spcPts val="0"/>
              </a:spcBef>
              <a:buNone/>
              <a:defRPr sz="12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marL="0" lvl="2" indent="0" algn="l">
              <a:spcBef>
                <a:spcPts val="0"/>
              </a:spcBef>
              <a:buNone/>
              <a:defRPr sz="12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marL="0" lvl="3" indent="0" algn="l">
              <a:spcBef>
                <a:spcPts val="0"/>
              </a:spcBef>
              <a:buNone/>
              <a:defRPr sz="12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marL="0" lvl="4" indent="0" algn="l">
              <a:spcBef>
                <a:spcPts val="0"/>
              </a:spcBef>
              <a:buNone/>
              <a:defRPr sz="12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marL="0" lvl="5" indent="0" algn="l">
              <a:spcBef>
                <a:spcPts val="0"/>
              </a:spcBef>
              <a:buNone/>
              <a:defRPr sz="12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marL="0" lvl="6" indent="0" algn="l">
              <a:spcBef>
                <a:spcPts val="0"/>
              </a:spcBef>
              <a:buNone/>
              <a:defRPr sz="12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marL="0" lvl="7" indent="0" algn="l">
              <a:spcBef>
                <a:spcPts val="0"/>
              </a:spcBef>
              <a:buNone/>
              <a:defRPr sz="12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marL="0" lvl="8" indent="0" algn="l">
              <a:spcBef>
                <a:spcPts val="0"/>
              </a:spcBef>
              <a:buNone/>
              <a:defRPr sz="12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>
  <p:cSld name="Blank">
    <p:spTree>
      <p:nvGrpSpPr>
        <p:cNvPr id="1" name="Shape 3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" name="Google Shape;399;p90"/>
          <p:cNvSpPr txBox="1">
            <a:spLocks noGrp="1"/>
          </p:cNvSpPr>
          <p:nvPr>
            <p:ph type="sldNum" idx="12"/>
          </p:nvPr>
        </p:nvSpPr>
        <p:spPr>
          <a:xfrm>
            <a:off x="5979516" y="6540500"/>
            <a:ext cx="296556" cy="2872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spAutoFit/>
          </a:bodyPr>
          <a:lstStyle>
            <a:lvl1pPr marL="0" lvl="0" indent="0" algn="l">
              <a:spcBef>
                <a:spcPts val="0"/>
              </a:spcBef>
              <a:buNone/>
              <a:defRPr sz="12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marL="0" lvl="1" indent="0" algn="l">
              <a:spcBef>
                <a:spcPts val="0"/>
              </a:spcBef>
              <a:buNone/>
              <a:defRPr sz="12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marL="0" lvl="2" indent="0" algn="l">
              <a:spcBef>
                <a:spcPts val="0"/>
              </a:spcBef>
              <a:buNone/>
              <a:defRPr sz="12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marL="0" lvl="3" indent="0" algn="l">
              <a:spcBef>
                <a:spcPts val="0"/>
              </a:spcBef>
              <a:buNone/>
              <a:defRPr sz="12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marL="0" lvl="4" indent="0" algn="l">
              <a:spcBef>
                <a:spcPts val="0"/>
              </a:spcBef>
              <a:buNone/>
              <a:defRPr sz="12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marL="0" lvl="5" indent="0" algn="l">
              <a:spcBef>
                <a:spcPts val="0"/>
              </a:spcBef>
              <a:buNone/>
              <a:defRPr sz="12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marL="0" lvl="6" indent="0" algn="l">
              <a:spcBef>
                <a:spcPts val="0"/>
              </a:spcBef>
              <a:buNone/>
              <a:defRPr sz="12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marL="0" lvl="7" indent="0" algn="l">
              <a:spcBef>
                <a:spcPts val="0"/>
              </a:spcBef>
              <a:buNone/>
              <a:defRPr sz="12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marL="0" lvl="8" indent="0" algn="l">
              <a:spcBef>
                <a:spcPts val="0"/>
              </a:spcBef>
              <a:buNone/>
              <a:defRPr sz="12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- Top">
  <p:cSld name="1_Title - Top">
    <p:spTree>
      <p:nvGrpSpPr>
        <p:cNvPr id="1" name="Shape 4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1" name="Google Shape;401;p91"/>
          <p:cNvSpPr txBox="1">
            <a:spLocks noGrp="1"/>
          </p:cNvSpPr>
          <p:nvPr>
            <p:ph type="title"/>
          </p:nvPr>
        </p:nvSpPr>
        <p:spPr>
          <a:xfrm>
            <a:off x="844550" y="177800"/>
            <a:ext cx="105029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402" name="Google Shape;402;p91"/>
          <p:cNvSpPr txBox="1">
            <a:spLocks noGrp="1"/>
          </p:cNvSpPr>
          <p:nvPr>
            <p:ph type="sldNum" idx="12"/>
          </p:nvPr>
        </p:nvSpPr>
        <p:spPr>
          <a:xfrm>
            <a:off x="5979516" y="6540500"/>
            <a:ext cx="296556" cy="2872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spAutoFit/>
          </a:bodyPr>
          <a:lstStyle>
            <a:lvl1pPr marL="0" lvl="0" indent="0" algn="l">
              <a:spcBef>
                <a:spcPts val="0"/>
              </a:spcBef>
              <a:buNone/>
              <a:defRPr sz="12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marL="0" lvl="1" indent="0" algn="l">
              <a:spcBef>
                <a:spcPts val="0"/>
              </a:spcBef>
              <a:buNone/>
              <a:defRPr sz="12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marL="0" lvl="2" indent="0" algn="l">
              <a:spcBef>
                <a:spcPts val="0"/>
              </a:spcBef>
              <a:buNone/>
              <a:defRPr sz="12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marL="0" lvl="3" indent="0" algn="l">
              <a:spcBef>
                <a:spcPts val="0"/>
              </a:spcBef>
              <a:buNone/>
              <a:defRPr sz="12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marL="0" lvl="4" indent="0" algn="l">
              <a:spcBef>
                <a:spcPts val="0"/>
              </a:spcBef>
              <a:buNone/>
              <a:defRPr sz="12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marL="0" lvl="5" indent="0" algn="l">
              <a:spcBef>
                <a:spcPts val="0"/>
              </a:spcBef>
              <a:buNone/>
              <a:defRPr sz="12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marL="0" lvl="6" indent="0" algn="l">
              <a:spcBef>
                <a:spcPts val="0"/>
              </a:spcBef>
              <a:buNone/>
              <a:defRPr sz="12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marL="0" lvl="7" indent="0" algn="l">
              <a:spcBef>
                <a:spcPts val="0"/>
              </a:spcBef>
              <a:buNone/>
              <a:defRPr sz="12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marL="0" lvl="8" indent="0" algn="l">
              <a:spcBef>
                <a:spcPts val="0"/>
              </a:spcBef>
              <a:buNone/>
              <a:defRPr sz="12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&amp; Bullets">
  <p:cSld name="1_Title &amp; Bullets">
    <p:spTree>
      <p:nvGrpSpPr>
        <p:cNvPr id="1" name="Shape 4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4" name="Google Shape;404;p92"/>
          <p:cNvSpPr txBox="1">
            <a:spLocks noGrp="1"/>
          </p:cNvSpPr>
          <p:nvPr>
            <p:ph type="title"/>
          </p:nvPr>
        </p:nvSpPr>
        <p:spPr>
          <a:xfrm>
            <a:off x="844550" y="177800"/>
            <a:ext cx="105029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405" name="Google Shape;405;p92"/>
          <p:cNvSpPr txBox="1">
            <a:spLocks noGrp="1"/>
          </p:cNvSpPr>
          <p:nvPr>
            <p:ph type="body" idx="1"/>
          </p:nvPr>
        </p:nvSpPr>
        <p:spPr>
          <a:xfrm>
            <a:off x="844550" y="1574800"/>
            <a:ext cx="10502900" cy="464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normAutofit/>
          </a:bodyPr>
          <a:lstStyle>
            <a:lvl1pPr marL="457200" lvl="0" indent="-419100" algn="l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Helvetica Neue"/>
              <a:buChar char="•"/>
              <a:defRPr sz="2400"/>
            </a:lvl1pPr>
            <a:lvl2pPr marL="914400" lvl="1" indent="-419100" algn="l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Helvetica Neue"/>
              <a:buChar char="•"/>
              <a:defRPr sz="2400"/>
            </a:lvl2pPr>
            <a:lvl3pPr marL="1371600" lvl="2" indent="-419100" algn="l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Helvetica Neue"/>
              <a:buChar char="•"/>
              <a:defRPr sz="2400"/>
            </a:lvl3pPr>
            <a:lvl4pPr marL="1828800" lvl="3" indent="-419100" algn="l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Helvetica Neue"/>
              <a:buChar char="•"/>
              <a:defRPr sz="2400"/>
            </a:lvl4pPr>
            <a:lvl5pPr marL="2286000" lvl="4" indent="-419100" algn="l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Helvetica Neue"/>
              <a:buChar char="•"/>
              <a:defRPr sz="2400"/>
            </a:lvl5pPr>
            <a:lvl6pPr marL="2743200" lvl="5" indent="-371475" algn="l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>
                <a:srgbClr val="000000"/>
              </a:buClr>
              <a:buSzPts val="2250"/>
              <a:buChar char="•"/>
              <a:defRPr/>
            </a:lvl6pPr>
            <a:lvl7pPr marL="3200400" lvl="6" indent="-371475" algn="l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>
                <a:srgbClr val="000000"/>
              </a:buClr>
              <a:buSzPts val="2250"/>
              <a:buChar char="•"/>
              <a:defRPr/>
            </a:lvl7pPr>
            <a:lvl8pPr marL="3657600" lvl="7" indent="-371475" algn="l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>
                <a:srgbClr val="000000"/>
              </a:buClr>
              <a:buSzPts val="2250"/>
              <a:buChar char="•"/>
              <a:defRPr/>
            </a:lvl8pPr>
            <a:lvl9pPr marL="4114800" lvl="8" indent="-371475" algn="l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>
                <a:srgbClr val="000000"/>
              </a:buClr>
              <a:buSzPts val="2250"/>
              <a:buChar char="•"/>
              <a:defRPr/>
            </a:lvl9pPr>
          </a:lstStyle>
          <a:p>
            <a:endParaRPr/>
          </a:p>
        </p:txBody>
      </p:sp>
      <p:sp>
        <p:nvSpPr>
          <p:cNvPr id="406" name="Google Shape;406;p92"/>
          <p:cNvSpPr txBox="1">
            <a:spLocks noGrp="1"/>
          </p:cNvSpPr>
          <p:nvPr>
            <p:ph type="sldNum" idx="12"/>
          </p:nvPr>
        </p:nvSpPr>
        <p:spPr>
          <a:xfrm>
            <a:off x="5979516" y="6540500"/>
            <a:ext cx="296556" cy="2872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spAutoFit/>
          </a:bodyPr>
          <a:lstStyle>
            <a:lvl1pPr marL="0" lvl="0" indent="0" algn="l">
              <a:spcBef>
                <a:spcPts val="0"/>
              </a:spcBef>
              <a:buNone/>
              <a:defRPr sz="12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marL="0" lvl="1" indent="0" algn="l">
              <a:spcBef>
                <a:spcPts val="0"/>
              </a:spcBef>
              <a:buNone/>
              <a:defRPr sz="12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marL="0" lvl="2" indent="0" algn="l">
              <a:spcBef>
                <a:spcPts val="0"/>
              </a:spcBef>
              <a:buNone/>
              <a:defRPr sz="12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marL="0" lvl="3" indent="0" algn="l">
              <a:spcBef>
                <a:spcPts val="0"/>
              </a:spcBef>
              <a:buNone/>
              <a:defRPr sz="12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marL="0" lvl="4" indent="0" algn="l">
              <a:spcBef>
                <a:spcPts val="0"/>
              </a:spcBef>
              <a:buNone/>
              <a:defRPr sz="12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marL="0" lvl="5" indent="0" algn="l">
              <a:spcBef>
                <a:spcPts val="0"/>
              </a:spcBef>
              <a:buNone/>
              <a:defRPr sz="12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marL="0" lvl="6" indent="0" algn="l">
              <a:spcBef>
                <a:spcPts val="0"/>
              </a:spcBef>
              <a:buNone/>
              <a:defRPr sz="12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marL="0" lvl="7" indent="0" algn="l">
              <a:spcBef>
                <a:spcPts val="0"/>
              </a:spcBef>
              <a:buNone/>
              <a:defRPr sz="12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marL="0" lvl="8" indent="0" algn="l">
              <a:spcBef>
                <a:spcPts val="0"/>
              </a:spcBef>
              <a:buNone/>
              <a:defRPr sz="12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Title &amp; Subtitle">
  <p:cSld name="2_Title &amp; Subtitle">
    <p:spTree>
      <p:nvGrpSpPr>
        <p:cNvPr id="1" name="Shape 4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8" name="Google Shape;408;p93"/>
          <p:cNvSpPr txBox="1">
            <a:spLocks noGrp="1"/>
          </p:cNvSpPr>
          <p:nvPr>
            <p:ph type="title"/>
          </p:nvPr>
        </p:nvSpPr>
        <p:spPr>
          <a:xfrm>
            <a:off x="889000" y="1149350"/>
            <a:ext cx="10414000" cy="232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409" name="Google Shape;409;p93"/>
          <p:cNvSpPr txBox="1">
            <a:spLocks noGrp="1"/>
          </p:cNvSpPr>
          <p:nvPr>
            <p:ph type="body" idx="1"/>
          </p:nvPr>
        </p:nvSpPr>
        <p:spPr>
          <a:xfrm>
            <a:off x="889000" y="3536950"/>
            <a:ext cx="10414000" cy="7937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rmAutofit/>
          </a:bodyPr>
          <a:lstStyle>
            <a:lvl1pPr marL="457200" lvl="0" indent="-2286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Helvetica Neue"/>
              <a:buNone/>
              <a:defRPr sz="2700"/>
            </a:lvl1pPr>
            <a:lvl2pPr marL="914400" lvl="1" indent="-2286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Helvetica Neue"/>
              <a:buNone/>
              <a:defRPr sz="2700"/>
            </a:lvl2pPr>
            <a:lvl3pPr marL="1371600" lvl="2" indent="-2286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Helvetica Neue"/>
              <a:buNone/>
              <a:defRPr sz="2700"/>
            </a:lvl3pPr>
            <a:lvl4pPr marL="1828800" lvl="3" indent="-2286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Helvetica Neue"/>
              <a:buNone/>
              <a:defRPr sz="2700"/>
            </a:lvl4pPr>
            <a:lvl5pPr marL="2286000" lvl="4" indent="-2286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Helvetica Neue"/>
              <a:buNone/>
              <a:defRPr sz="2700"/>
            </a:lvl5pPr>
            <a:lvl6pPr marL="2743200" lvl="5" indent="-371475" algn="l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>
                <a:srgbClr val="000000"/>
              </a:buClr>
              <a:buSzPts val="2250"/>
              <a:buChar char="•"/>
              <a:defRPr/>
            </a:lvl6pPr>
            <a:lvl7pPr marL="3200400" lvl="6" indent="-371475" algn="l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>
                <a:srgbClr val="000000"/>
              </a:buClr>
              <a:buSzPts val="2250"/>
              <a:buChar char="•"/>
              <a:defRPr/>
            </a:lvl7pPr>
            <a:lvl8pPr marL="3657600" lvl="7" indent="-371475" algn="l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>
                <a:srgbClr val="000000"/>
              </a:buClr>
              <a:buSzPts val="2250"/>
              <a:buChar char="•"/>
              <a:defRPr/>
            </a:lvl8pPr>
            <a:lvl9pPr marL="4114800" lvl="8" indent="-371475" algn="l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>
                <a:srgbClr val="000000"/>
              </a:buClr>
              <a:buSzPts val="2250"/>
              <a:buChar char="•"/>
              <a:defRPr/>
            </a:lvl9pPr>
          </a:lstStyle>
          <a:p>
            <a:endParaRPr/>
          </a:p>
        </p:txBody>
      </p:sp>
      <p:sp>
        <p:nvSpPr>
          <p:cNvPr id="410" name="Google Shape;410;p93"/>
          <p:cNvSpPr txBox="1">
            <a:spLocks noGrp="1"/>
          </p:cNvSpPr>
          <p:nvPr>
            <p:ph type="sldNum" idx="12"/>
          </p:nvPr>
        </p:nvSpPr>
        <p:spPr>
          <a:xfrm>
            <a:off x="5979516" y="6540500"/>
            <a:ext cx="296556" cy="2872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spAutoFit/>
          </a:bodyPr>
          <a:lstStyle>
            <a:lvl1pPr marL="0" lvl="0" indent="0" algn="l">
              <a:spcBef>
                <a:spcPts val="0"/>
              </a:spcBef>
              <a:buNone/>
              <a:defRPr sz="12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marL="0" lvl="1" indent="0" algn="l">
              <a:spcBef>
                <a:spcPts val="0"/>
              </a:spcBef>
              <a:buNone/>
              <a:defRPr sz="12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marL="0" lvl="2" indent="0" algn="l">
              <a:spcBef>
                <a:spcPts val="0"/>
              </a:spcBef>
              <a:buNone/>
              <a:defRPr sz="12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marL="0" lvl="3" indent="0" algn="l">
              <a:spcBef>
                <a:spcPts val="0"/>
              </a:spcBef>
              <a:buNone/>
              <a:defRPr sz="12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marL="0" lvl="4" indent="0" algn="l">
              <a:spcBef>
                <a:spcPts val="0"/>
              </a:spcBef>
              <a:buNone/>
              <a:defRPr sz="12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marL="0" lvl="5" indent="0" algn="l">
              <a:spcBef>
                <a:spcPts val="0"/>
              </a:spcBef>
              <a:buNone/>
              <a:defRPr sz="12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marL="0" lvl="6" indent="0" algn="l">
              <a:spcBef>
                <a:spcPts val="0"/>
              </a:spcBef>
              <a:buNone/>
              <a:defRPr sz="12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marL="0" lvl="7" indent="0" algn="l">
              <a:spcBef>
                <a:spcPts val="0"/>
              </a:spcBef>
              <a:buNone/>
              <a:defRPr sz="12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marL="0" lvl="8" indent="0" algn="l">
              <a:spcBef>
                <a:spcPts val="0"/>
              </a:spcBef>
              <a:buNone/>
              <a:defRPr sz="12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&amp; Photo">
  <p:cSld name="Title &amp; Photo">
    <p:spTree>
      <p:nvGrpSpPr>
        <p:cNvPr id="1" name="Shape 4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2" name="Google Shape;412;p94"/>
          <p:cNvSpPr>
            <a:spLocks noGrp="1"/>
          </p:cNvSpPr>
          <p:nvPr>
            <p:ph type="pic" idx="2"/>
          </p:nvPr>
        </p:nvSpPr>
        <p:spPr>
          <a:xfrm>
            <a:off x="0" y="-2698750"/>
            <a:ext cx="13595350" cy="10196513"/>
          </a:xfrm>
          <a:prstGeom prst="rect">
            <a:avLst/>
          </a:prstGeom>
          <a:noFill/>
          <a:ln>
            <a:noFill/>
          </a:ln>
        </p:spPr>
      </p:sp>
      <p:sp>
        <p:nvSpPr>
          <p:cNvPr id="413" name="Google Shape;413;p94"/>
          <p:cNvSpPr txBox="1">
            <a:spLocks noGrp="1"/>
          </p:cNvSpPr>
          <p:nvPr>
            <p:ph type="body" idx="1"/>
          </p:nvPr>
        </p:nvSpPr>
        <p:spPr>
          <a:xfrm>
            <a:off x="603250" y="6134100"/>
            <a:ext cx="10985500" cy="33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b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50"/>
              <a:buFont typeface="Arial"/>
              <a:buNone/>
              <a:defRPr sz="1650">
                <a:latin typeface="Arial"/>
                <a:ea typeface="Arial"/>
                <a:cs typeface="Arial"/>
                <a:sym typeface="Arial"/>
              </a:defRPr>
            </a:lvl1pPr>
            <a:lvl2pPr marL="914400" lvl="1" indent="-371475" algn="l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>
                <a:srgbClr val="000000"/>
              </a:buClr>
              <a:buSzPts val="2250"/>
              <a:buChar char="•"/>
              <a:defRPr/>
            </a:lvl2pPr>
            <a:lvl3pPr marL="1371600" lvl="2" indent="-371475" algn="l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>
                <a:srgbClr val="000000"/>
              </a:buClr>
              <a:buSzPts val="2250"/>
              <a:buChar char="•"/>
              <a:defRPr/>
            </a:lvl3pPr>
            <a:lvl4pPr marL="1828800" lvl="3" indent="-371475" algn="l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>
                <a:srgbClr val="000000"/>
              </a:buClr>
              <a:buSzPts val="2250"/>
              <a:buChar char="•"/>
              <a:defRPr/>
            </a:lvl4pPr>
            <a:lvl5pPr marL="2286000" lvl="4" indent="-371475" algn="l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>
                <a:srgbClr val="000000"/>
              </a:buClr>
              <a:buSzPts val="2250"/>
              <a:buChar char="•"/>
              <a:defRPr/>
            </a:lvl5pPr>
            <a:lvl6pPr marL="2743200" lvl="5" indent="-371475" algn="l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>
                <a:srgbClr val="000000"/>
              </a:buClr>
              <a:buSzPts val="2250"/>
              <a:buChar char="•"/>
              <a:defRPr/>
            </a:lvl6pPr>
            <a:lvl7pPr marL="3200400" lvl="6" indent="-371475" algn="l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>
                <a:srgbClr val="000000"/>
              </a:buClr>
              <a:buSzPts val="2250"/>
              <a:buChar char="•"/>
              <a:defRPr/>
            </a:lvl7pPr>
            <a:lvl8pPr marL="3657600" lvl="7" indent="-371475" algn="l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>
                <a:srgbClr val="000000"/>
              </a:buClr>
              <a:buSzPts val="2250"/>
              <a:buChar char="•"/>
              <a:defRPr/>
            </a:lvl8pPr>
            <a:lvl9pPr marL="4114800" lvl="8" indent="-371475" algn="l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>
                <a:srgbClr val="000000"/>
              </a:buClr>
              <a:buSzPts val="2250"/>
              <a:buChar char="•"/>
              <a:defRPr/>
            </a:lvl9pPr>
          </a:lstStyle>
          <a:p>
            <a:endParaRPr/>
          </a:p>
        </p:txBody>
      </p:sp>
      <p:sp>
        <p:nvSpPr>
          <p:cNvPr id="414" name="Google Shape;414;p94"/>
          <p:cNvSpPr txBox="1">
            <a:spLocks noGrp="1"/>
          </p:cNvSpPr>
          <p:nvPr>
            <p:ph type="body" idx="3"/>
          </p:nvPr>
        </p:nvSpPr>
        <p:spPr>
          <a:xfrm>
            <a:off x="603250" y="3676650"/>
            <a:ext cx="10985500" cy="100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50"/>
              <a:buFont typeface="Helvetica Neue"/>
              <a:buNone/>
              <a:defRPr sz="2750"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91440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50"/>
              <a:buFont typeface="Helvetica Neue"/>
              <a:buNone/>
              <a:defRPr sz="2750"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137160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50"/>
              <a:buFont typeface="Helvetica Neue"/>
              <a:buNone/>
              <a:defRPr sz="2750"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182880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50"/>
              <a:buFont typeface="Helvetica Neue"/>
              <a:buNone/>
              <a:defRPr sz="2750"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228600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50"/>
              <a:buFont typeface="Helvetica Neue"/>
              <a:buNone/>
              <a:defRPr sz="2750"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2743200" lvl="5" indent="-371475" algn="l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>
                <a:srgbClr val="000000"/>
              </a:buClr>
              <a:buSzPts val="2250"/>
              <a:buChar char="•"/>
              <a:defRPr/>
            </a:lvl6pPr>
            <a:lvl7pPr marL="3200400" lvl="6" indent="-371475" algn="l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>
                <a:srgbClr val="000000"/>
              </a:buClr>
              <a:buSzPts val="2250"/>
              <a:buChar char="•"/>
              <a:defRPr/>
            </a:lvl7pPr>
            <a:lvl8pPr marL="3657600" lvl="7" indent="-371475" algn="l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>
                <a:srgbClr val="000000"/>
              </a:buClr>
              <a:buSzPts val="2250"/>
              <a:buChar char="•"/>
              <a:defRPr/>
            </a:lvl8pPr>
            <a:lvl9pPr marL="4114800" lvl="8" indent="-371475" algn="l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>
                <a:srgbClr val="000000"/>
              </a:buClr>
              <a:buSzPts val="2250"/>
              <a:buChar char="•"/>
              <a:defRPr/>
            </a:lvl9pPr>
          </a:lstStyle>
          <a:p>
            <a:endParaRPr/>
          </a:p>
        </p:txBody>
      </p:sp>
      <p:sp>
        <p:nvSpPr>
          <p:cNvPr id="415" name="Google Shape;415;p94"/>
          <p:cNvSpPr txBox="1">
            <a:spLocks noGrp="1"/>
          </p:cNvSpPr>
          <p:nvPr>
            <p:ph type="title"/>
          </p:nvPr>
        </p:nvSpPr>
        <p:spPr>
          <a:xfrm>
            <a:off x="603250" y="1308100"/>
            <a:ext cx="10985502" cy="232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Helvetica Neue"/>
              <a:buNone/>
              <a:defRPr sz="6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416" name="Google Shape;416;p94"/>
          <p:cNvSpPr txBox="1">
            <a:spLocks noGrp="1"/>
          </p:cNvSpPr>
          <p:nvPr>
            <p:ph type="sldNum" idx="12"/>
          </p:nvPr>
        </p:nvSpPr>
        <p:spPr>
          <a:xfrm>
            <a:off x="5979516" y="6540500"/>
            <a:ext cx="296556" cy="2872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spAutoFit/>
          </a:bodyPr>
          <a:lstStyle>
            <a:lvl1pPr marL="0" lvl="0" indent="0" algn="l">
              <a:spcBef>
                <a:spcPts val="0"/>
              </a:spcBef>
              <a:buNone/>
              <a:defRPr sz="12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marL="0" lvl="1" indent="0" algn="l">
              <a:spcBef>
                <a:spcPts val="0"/>
              </a:spcBef>
              <a:buNone/>
              <a:defRPr sz="12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marL="0" lvl="2" indent="0" algn="l">
              <a:spcBef>
                <a:spcPts val="0"/>
              </a:spcBef>
              <a:buNone/>
              <a:defRPr sz="12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marL="0" lvl="3" indent="0" algn="l">
              <a:spcBef>
                <a:spcPts val="0"/>
              </a:spcBef>
              <a:buNone/>
              <a:defRPr sz="12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marL="0" lvl="4" indent="0" algn="l">
              <a:spcBef>
                <a:spcPts val="0"/>
              </a:spcBef>
              <a:buNone/>
              <a:defRPr sz="12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marL="0" lvl="5" indent="0" algn="l">
              <a:spcBef>
                <a:spcPts val="0"/>
              </a:spcBef>
              <a:buNone/>
              <a:defRPr sz="12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marL="0" lvl="6" indent="0" algn="l">
              <a:spcBef>
                <a:spcPts val="0"/>
              </a:spcBef>
              <a:buNone/>
              <a:defRPr sz="12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marL="0" lvl="7" indent="0" algn="l">
              <a:spcBef>
                <a:spcPts val="0"/>
              </a:spcBef>
              <a:buNone/>
              <a:defRPr sz="12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marL="0" lvl="8" indent="0" algn="l">
              <a:spcBef>
                <a:spcPts val="0"/>
              </a:spcBef>
              <a:buNone/>
              <a:defRPr sz="12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Bullets &amp; Live Video Large">
  <p:cSld name="Title, Bullets &amp; Live Video Large"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10"/>
          <p:cNvSpPr txBox="1">
            <a:spLocks noGrp="1"/>
          </p:cNvSpPr>
          <p:nvPr>
            <p:ph type="body" idx="1"/>
          </p:nvPr>
        </p:nvSpPr>
        <p:spPr>
          <a:xfrm>
            <a:off x="603250" y="1162050"/>
            <a:ext cx="4889500" cy="501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2750"/>
              <a:buFont typeface="Arial"/>
              <a:buNone/>
              <a:defRPr sz="2750">
                <a:latin typeface="Arial"/>
                <a:ea typeface="Arial"/>
                <a:cs typeface="Arial"/>
                <a:sym typeface="Arial"/>
              </a:defRPr>
            </a:lvl1pPr>
            <a:lvl2pPr marL="914400" lvl="1" indent="-342900" algn="l">
              <a:lnSpc>
                <a:spcPct val="100000"/>
              </a:lnSpc>
              <a:spcBef>
                <a:spcPts val="2350"/>
              </a:spcBef>
              <a:spcAft>
                <a:spcPts val="0"/>
              </a:spcAft>
              <a:buClr>
                <a:srgbClr val="52575F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00000"/>
              </a:lnSpc>
              <a:spcBef>
                <a:spcPts val="2350"/>
              </a:spcBef>
              <a:spcAft>
                <a:spcPts val="0"/>
              </a:spcAft>
              <a:buClr>
                <a:srgbClr val="52575F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2350"/>
              </a:spcBef>
              <a:spcAft>
                <a:spcPts val="0"/>
              </a:spcAft>
              <a:buClr>
                <a:srgbClr val="52575F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00000"/>
              </a:lnSpc>
              <a:spcBef>
                <a:spcPts val="2350"/>
              </a:spcBef>
              <a:spcAft>
                <a:spcPts val="0"/>
              </a:spcAft>
              <a:buClr>
                <a:srgbClr val="52575F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100000"/>
              </a:lnSpc>
              <a:spcBef>
                <a:spcPts val="2350"/>
              </a:spcBef>
              <a:spcAft>
                <a:spcPts val="0"/>
              </a:spcAft>
              <a:buClr>
                <a:srgbClr val="52575F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2350"/>
              </a:spcBef>
              <a:spcAft>
                <a:spcPts val="0"/>
              </a:spcAft>
              <a:buClr>
                <a:srgbClr val="52575F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2350"/>
              </a:spcBef>
              <a:spcAft>
                <a:spcPts val="0"/>
              </a:spcAft>
              <a:buClr>
                <a:srgbClr val="52575F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2350"/>
              </a:spcBef>
              <a:spcAft>
                <a:spcPts val="0"/>
              </a:spcAft>
              <a:buClr>
                <a:srgbClr val="52575F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4" name="Google Shape;54;p10"/>
          <p:cNvSpPr txBox="1">
            <a:spLocks noGrp="1"/>
          </p:cNvSpPr>
          <p:nvPr>
            <p:ph type="title"/>
          </p:nvPr>
        </p:nvSpPr>
        <p:spPr>
          <a:xfrm>
            <a:off x="603250" y="317500"/>
            <a:ext cx="4889500" cy="8445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18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18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18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18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18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18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18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18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55" name="Google Shape;55;p10"/>
          <p:cNvSpPr txBox="1">
            <a:spLocks noGrp="1"/>
          </p:cNvSpPr>
          <p:nvPr>
            <p:ph type="body" idx="2"/>
          </p:nvPr>
        </p:nvSpPr>
        <p:spPr>
          <a:xfrm>
            <a:off x="603250" y="2124252"/>
            <a:ext cx="4889500" cy="41280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rmAutofit/>
          </a:bodyPr>
          <a:lstStyle>
            <a:lvl1pPr marL="457200" lvl="0" indent="-342900" algn="l">
              <a:lnSpc>
                <a:spcPct val="100000"/>
              </a:lnSpc>
              <a:spcBef>
                <a:spcPts val="2350"/>
              </a:spcBef>
              <a:spcAft>
                <a:spcPts val="0"/>
              </a:spcAft>
              <a:buClr>
                <a:srgbClr val="52575F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2350"/>
              </a:spcBef>
              <a:spcAft>
                <a:spcPts val="0"/>
              </a:spcAft>
              <a:buClr>
                <a:srgbClr val="52575F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00000"/>
              </a:lnSpc>
              <a:spcBef>
                <a:spcPts val="2350"/>
              </a:spcBef>
              <a:spcAft>
                <a:spcPts val="0"/>
              </a:spcAft>
              <a:buClr>
                <a:srgbClr val="52575F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2350"/>
              </a:spcBef>
              <a:spcAft>
                <a:spcPts val="0"/>
              </a:spcAft>
              <a:buClr>
                <a:srgbClr val="52575F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00000"/>
              </a:lnSpc>
              <a:spcBef>
                <a:spcPts val="2350"/>
              </a:spcBef>
              <a:spcAft>
                <a:spcPts val="0"/>
              </a:spcAft>
              <a:buClr>
                <a:srgbClr val="52575F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100000"/>
              </a:lnSpc>
              <a:spcBef>
                <a:spcPts val="2350"/>
              </a:spcBef>
              <a:spcAft>
                <a:spcPts val="0"/>
              </a:spcAft>
              <a:buClr>
                <a:srgbClr val="52575F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2350"/>
              </a:spcBef>
              <a:spcAft>
                <a:spcPts val="0"/>
              </a:spcAft>
              <a:buClr>
                <a:srgbClr val="52575F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2350"/>
              </a:spcBef>
              <a:spcAft>
                <a:spcPts val="0"/>
              </a:spcAft>
              <a:buClr>
                <a:srgbClr val="52575F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2350"/>
              </a:spcBef>
              <a:spcAft>
                <a:spcPts val="0"/>
              </a:spcAft>
              <a:buClr>
                <a:srgbClr val="52575F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6" name="Google Shape;56;p10"/>
          <p:cNvSpPr txBox="1">
            <a:spLocks noGrp="1"/>
          </p:cNvSpPr>
          <p:nvPr>
            <p:ph type="sldNum" idx="12"/>
          </p:nvPr>
        </p:nvSpPr>
        <p:spPr>
          <a:xfrm>
            <a:off x="11720287" y="6187501"/>
            <a:ext cx="253274" cy="2564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b" anchorCtr="0">
            <a:spAutoFit/>
          </a:bodyPr>
          <a:lstStyle>
            <a:lvl1pPr marL="0" lvl="0" indent="0" algn="r">
              <a:spcBef>
                <a:spcPts val="0"/>
              </a:spcBef>
              <a:buNone/>
              <a:defRPr sz="1000">
                <a:latin typeface="Arial"/>
                <a:ea typeface="Arial"/>
                <a:cs typeface="Arial"/>
                <a:sym typeface="Arial"/>
              </a:defRPr>
            </a:lvl1pPr>
            <a:lvl2pPr marL="0" lvl="1" indent="0" algn="r">
              <a:spcBef>
                <a:spcPts val="0"/>
              </a:spcBef>
              <a:buNone/>
              <a:defRPr sz="1000">
                <a:latin typeface="Arial"/>
                <a:ea typeface="Arial"/>
                <a:cs typeface="Arial"/>
                <a:sym typeface="Arial"/>
              </a:defRPr>
            </a:lvl2pPr>
            <a:lvl3pPr marL="0" lvl="2" indent="0" algn="r">
              <a:spcBef>
                <a:spcPts val="0"/>
              </a:spcBef>
              <a:buNone/>
              <a:defRPr sz="1000">
                <a:latin typeface="Arial"/>
                <a:ea typeface="Arial"/>
                <a:cs typeface="Arial"/>
                <a:sym typeface="Arial"/>
              </a:defRPr>
            </a:lvl3pPr>
            <a:lvl4pPr marL="0" lvl="3" indent="0" algn="r">
              <a:spcBef>
                <a:spcPts val="0"/>
              </a:spcBef>
              <a:buNone/>
              <a:defRPr sz="1000">
                <a:latin typeface="Arial"/>
                <a:ea typeface="Arial"/>
                <a:cs typeface="Arial"/>
                <a:sym typeface="Arial"/>
              </a:defRPr>
            </a:lvl4pPr>
            <a:lvl5pPr marL="0" lvl="4" indent="0" algn="r">
              <a:spcBef>
                <a:spcPts val="0"/>
              </a:spcBef>
              <a:buNone/>
              <a:defRPr sz="1000">
                <a:latin typeface="Arial"/>
                <a:ea typeface="Arial"/>
                <a:cs typeface="Arial"/>
                <a:sym typeface="Arial"/>
              </a:defRPr>
            </a:lvl5pPr>
            <a:lvl6pPr marL="0" lvl="5" indent="0" algn="r">
              <a:spcBef>
                <a:spcPts val="0"/>
              </a:spcBef>
              <a:buNone/>
              <a:defRPr sz="1000">
                <a:latin typeface="Arial"/>
                <a:ea typeface="Arial"/>
                <a:cs typeface="Arial"/>
                <a:sym typeface="Arial"/>
              </a:defRPr>
            </a:lvl6pPr>
            <a:lvl7pPr marL="0" lvl="6" indent="0" algn="r">
              <a:spcBef>
                <a:spcPts val="0"/>
              </a:spcBef>
              <a:buNone/>
              <a:defRPr sz="1000">
                <a:latin typeface="Arial"/>
                <a:ea typeface="Arial"/>
                <a:cs typeface="Arial"/>
                <a:sym typeface="Arial"/>
              </a:defRPr>
            </a:lvl7pPr>
            <a:lvl8pPr marL="0" lvl="7" indent="0" algn="r">
              <a:spcBef>
                <a:spcPts val="0"/>
              </a:spcBef>
              <a:buNone/>
              <a:defRPr sz="1000">
                <a:latin typeface="Arial"/>
                <a:ea typeface="Arial"/>
                <a:cs typeface="Arial"/>
                <a:sym typeface="Arial"/>
              </a:defRPr>
            </a:lvl8pPr>
            <a:lvl9pPr marL="0" lvl="8" indent="0" algn="r">
              <a:spcBef>
                <a:spcPts val="0"/>
              </a:spcBef>
              <a:buNone/>
              <a:defRPr sz="1000"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8.xml"/><Relationship Id="rId13" Type="http://schemas.openxmlformats.org/officeDocument/2006/relationships/slideLayout" Target="../slideLayouts/slideLayout33.xml"/><Relationship Id="rId18" Type="http://schemas.openxmlformats.org/officeDocument/2006/relationships/slideLayout" Target="../slideLayouts/slideLayout38.xml"/><Relationship Id="rId3" Type="http://schemas.openxmlformats.org/officeDocument/2006/relationships/slideLayout" Target="../slideLayouts/slideLayout23.xml"/><Relationship Id="rId7" Type="http://schemas.openxmlformats.org/officeDocument/2006/relationships/slideLayout" Target="../slideLayouts/slideLayout27.xml"/><Relationship Id="rId12" Type="http://schemas.openxmlformats.org/officeDocument/2006/relationships/slideLayout" Target="../slideLayouts/slideLayout32.xml"/><Relationship Id="rId17" Type="http://schemas.openxmlformats.org/officeDocument/2006/relationships/slideLayout" Target="../slideLayouts/slideLayout37.xml"/><Relationship Id="rId2" Type="http://schemas.openxmlformats.org/officeDocument/2006/relationships/slideLayout" Target="../slideLayouts/slideLayout22.xml"/><Relationship Id="rId16" Type="http://schemas.openxmlformats.org/officeDocument/2006/relationships/slideLayout" Target="../slideLayouts/slideLayout36.xml"/><Relationship Id="rId1" Type="http://schemas.openxmlformats.org/officeDocument/2006/relationships/slideLayout" Target="../slideLayouts/slideLayout21.xml"/><Relationship Id="rId6" Type="http://schemas.openxmlformats.org/officeDocument/2006/relationships/slideLayout" Target="../slideLayouts/slideLayout26.xml"/><Relationship Id="rId11" Type="http://schemas.openxmlformats.org/officeDocument/2006/relationships/slideLayout" Target="../slideLayouts/slideLayout31.xml"/><Relationship Id="rId5" Type="http://schemas.openxmlformats.org/officeDocument/2006/relationships/slideLayout" Target="../slideLayouts/slideLayout25.xml"/><Relationship Id="rId15" Type="http://schemas.openxmlformats.org/officeDocument/2006/relationships/slideLayout" Target="../slideLayouts/slideLayout35.xml"/><Relationship Id="rId10" Type="http://schemas.openxmlformats.org/officeDocument/2006/relationships/slideLayout" Target="../slideLayouts/slideLayout30.xml"/><Relationship Id="rId19" Type="http://schemas.openxmlformats.org/officeDocument/2006/relationships/theme" Target="../theme/theme2.xml"/><Relationship Id="rId4" Type="http://schemas.openxmlformats.org/officeDocument/2006/relationships/slideLayout" Target="../slideLayouts/slideLayout24.xml"/><Relationship Id="rId9" Type="http://schemas.openxmlformats.org/officeDocument/2006/relationships/slideLayout" Target="../slideLayouts/slideLayout29.xml"/><Relationship Id="rId14" Type="http://schemas.openxmlformats.org/officeDocument/2006/relationships/slideLayout" Target="../slideLayouts/slideLayout34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6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41.xml"/><Relationship Id="rId7" Type="http://schemas.openxmlformats.org/officeDocument/2006/relationships/slideLayout" Target="../slideLayouts/slideLayout45.xml"/><Relationship Id="rId12" Type="http://schemas.openxmlformats.org/officeDocument/2006/relationships/slideLayout" Target="../slideLayouts/slideLayout50.xml"/><Relationship Id="rId2" Type="http://schemas.openxmlformats.org/officeDocument/2006/relationships/slideLayout" Target="../slideLayouts/slideLayout40.xml"/><Relationship Id="rId1" Type="http://schemas.openxmlformats.org/officeDocument/2006/relationships/slideLayout" Target="../slideLayouts/slideLayout39.xml"/><Relationship Id="rId6" Type="http://schemas.openxmlformats.org/officeDocument/2006/relationships/slideLayout" Target="../slideLayouts/slideLayout44.xml"/><Relationship Id="rId11" Type="http://schemas.openxmlformats.org/officeDocument/2006/relationships/slideLayout" Target="../slideLayouts/slideLayout49.xml"/><Relationship Id="rId5" Type="http://schemas.openxmlformats.org/officeDocument/2006/relationships/slideLayout" Target="../slideLayouts/slideLayout43.xml"/><Relationship Id="rId10" Type="http://schemas.openxmlformats.org/officeDocument/2006/relationships/slideLayout" Target="../slideLayouts/slideLayout48.xml"/><Relationship Id="rId4" Type="http://schemas.openxmlformats.org/officeDocument/2006/relationships/slideLayout" Target="../slideLayouts/slideLayout42.xml"/><Relationship Id="rId9" Type="http://schemas.openxmlformats.org/officeDocument/2006/relationships/slideLayout" Target="../slideLayouts/slideLayout47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8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53.xml"/><Relationship Id="rId7" Type="http://schemas.openxmlformats.org/officeDocument/2006/relationships/slideLayout" Target="../slideLayouts/slideLayout57.xml"/><Relationship Id="rId12" Type="http://schemas.openxmlformats.org/officeDocument/2006/relationships/slideLayout" Target="../slideLayouts/slideLayout62.xml"/><Relationship Id="rId2" Type="http://schemas.openxmlformats.org/officeDocument/2006/relationships/slideLayout" Target="../slideLayouts/slideLayout52.xml"/><Relationship Id="rId1" Type="http://schemas.openxmlformats.org/officeDocument/2006/relationships/slideLayout" Target="../slideLayouts/slideLayout51.xml"/><Relationship Id="rId6" Type="http://schemas.openxmlformats.org/officeDocument/2006/relationships/slideLayout" Target="../slideLayouts/slideLayout56.xml"/><Relationship Id="rId11" Type="http://schemas.openxmlformats.org/officeDocument/2006/relationships/slideLayout" Target="../slideLayouts/slideLayout61.xml"/><Relationship Id="rId5" Type="http://schemas.openxmlformats.org/officeDocument/2006/relationships/slideLayout" Target="../slideLayouts/slideLayout55.xml"/><Relationship Id="rId10" Type="http://schemas.openxmlformats.org/officeDocument/2006/relationships/slideLayout" Target="../slideLayouts/slideLayout60.xml"/><Relationship Id="rId4" Type="http://schemas.openxmlformats.org/officeDocument/2006/relationships/slideLayout" Target="../slideLayouts/slideLayout54.xml"/><Relationship Id="rId9" Type="http://schemas.openxmlformats.org/officeDocument/2006/relationships/slideLayout" Target="../slideLayouts/slideLayout59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0.xml"/><Relationship Id="rId13" Type="http://schemas.openxmlformats.org/officeDocument/2006/relationships/theme" Target="../theme/theme5.xml"/><Relationship Id="rId3" Type="http://schemas.openxmlformats.org/officeDocument/2006/relationships/slideLayout" Target="../slideLayouts/slideLayout65.xml"/><Relationship Id="rId7" Type="http://schemas.openxmlformats.org/officeDocument/2006/relationships/slideLayout" Target="../slideLayouts/slideLayout69.xml"/><Relationship Id="rId12" Type="http://schemas.openxmlformats.org/officeDocument/2006/relationships/slideLayout" Target="../slideLayouts/slideLayout74.xml"/><Relationship Id="rId2" Type="http://schemas.openxmlformats.org/officeDocument/2006/relationships/slideLayout" Target="../slideLayouts/slideLayout64.xml"/><Relationship Id="rId1" Type="http://schemas.openxmlformats.org/officeDocument/2006/relationships/slideLayout" Target="../slideLayouts/slideLayout63.xml"/><Relationship Id="rId6" Type="http://schemas.openxmlformats.org/officeDocument/2006/relationships/slideLayout" Target="../slideLayouts/slideLayout68.xml"/><Relationship Id="rId11" Type="http://schemas.openxmlformats.org/officeDocument/2006/relationships/slideLayout" Target="../slideLayouts/slideLayout73.xml"/><Relationship Id="rId5" Type="http://schemas.openxmlformats.org/officeDocument/2006/relationships/slideLayout" Target="../slideLayouts/slideLayout67.xml"/><Relationship Id="rId10" Type="http://schemas.openxmlformats.org/officeDocument/2006/relationships/slideLayout" Target="../slideLayouts/slideLayout72.xml"/><Relationship Id="rId4" Type="http://schemas.openxmlformats.org/officeDocument/2006/relationships/slideLayout" Target="../slideLayouts/slideLayout66.xml"/><Relationship Id="rId9" Type="http://schemas.openxmlformats.org/officeDocument/2006/relationships/slideLayout" Target="../slideLayouts/slideLayout71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2.xml"/><Relationship Id="rId13" Type="http://schemas.openxmlformats.org/officeDocument/2006/relationships/theme" Target="../theme/theme6.xml"/><Relationship Id="rId3" Type="http://schemas.openxmlformats.org/officeDocument/2006/relationships/slideLayout" Target="../slideLayouts/slideLayout77.xml"/><Relationship Id="rId7" Type="http://schemas.openxmlformats.org/officeDocument/2006/relationships/slideLayout" Target="../slideLayouts/slideLayout81.xml"/><Relationship Id="rId12" Type="http://schemas.openxmlformats.org/officeDocument/2006/relationships/slideLayout" Target="../slideLayouts/slideLayout86.xml"/><Relationship Id="rId2" Type="http://schemas.openxmlformats.org/officeDocument/2006/relationships/slideLayout" Target="../slideLayouts/slideLayout76.xml"/><Relationship Id="rId1" Type="http://schemas.openxmlformats.org/officeDocument/2006/relationships/slideLayout" Target="../slideLayouts/slideLayout75.xml"/><Relationship Id="rId6" Type="http://schemas.openxmlformats.org/officeDocument/2006/relationships/slideLayout" Target="../slideLayouts/slideLayout80.xml"/><Relationship Id="rId11" Type="http://schemas.openxmlformats.org/officeDocument/2006/relationships/slideLayout" Target="../slideLayouts/slideLayout85.xml"/><Relationship Id="rId5" Type="http://schemas.openxmlformats.org/officeDocument/2006/relationships/slideLayout" Target="../slideLayouts/slideLayout79.xml"/><Relationship Id="rId10" Type="http://schemas.openxmlformats.org/officeDocument/2006/relationships/slideLayout" Target="../slideLayouts/slideLayout84.xml"/><Relationship Id="rId4" Type="http://schemas.openxmlformats.org/officeDocument/2006/relationships/slideLayout" Target="../slideLayouts/slideLayout78.xml"/><Relationship Id="rId9" Type="http://schemas.openxmlformats.org/officeDocument/2006/relationships/slideLayout" Target="../slideLayouts/slideLayout8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 txBox="1">
            <a:spLocks noGrp="1"/>
          </p:cNvSpPr>
          <p:nvPr>
            <p:ph type="title"/>
          </p:nvPr>
        </p:nvSpPr>
        <p:spPr>
          <a:xfrm>
            <a:off x="603250" y="317500"/>
            <a:ext cx="10985500" cy="8445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5000"/>
              <a:buFont typeface="Arial"/>
              <a:buNone/>
              <a:defRPr sz="5000" b="0" i="0" u="none" strike="noStrike" cap="none">
                <a:solidFill>
                  <a:srgbClr val="52575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5000"/>
              <a:buFont typeface="Arial"/>
              <a:buNone/>
              <a:defRPr sz="5000" b="0" i="0" u="none" strike="noStrike" cap="none">
                <a:solidFill>
                  <a:srgbClr val="52575F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5000"/>
              <a:buFont typeface="Arial"/>
              <a:buNone/>
              <a:defRPr sz="5000" b="0" i="0" u="none" strike="noStrike" cap="none">
                <a:solidFill>
                  <a:srgbClr val="52575F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5000"/>
              <a:buFont typeface="Arial"/>
              <a:buNone/>
              <a:defRPr sz="5000" b="0" i="0" u="none" strike="noStrike" cap="none">
                <a:solidFill>
                  <a:srgbClr val="52575F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5000"/>
              <a:buFont typeface="Arial"/>
              <a:buNone/>
              <a:defRPr sz="5000" b="0" i="0" u="none" strike="noStrike" cap="none">
                <a:solidFill>
                  <a:srgbClr val="52575F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5000"/>
              <a:buFont typeface="Arial"/>
              <a:buNone/>
              <a:defRPr sz="5000" b="0" i="0" u="none" strike="noStrike" cap="none">
                <a:solidFill>
                  <a:srgbClr val="52575F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5000"/>
              <a:buFont typeface="Arial"/>
              <a:buNone/>
              <a:defRPr sz="5000" b="0" i="0" u="none" strike="noStrike" cap="none">
                <a:solidFill>
                  <a:srgbClr val="52575F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5000"/>
              <a:buFont typeface="Arial"/>
              <a:buNone/>
              <a:defRPr sz="5000" b="0" i="0" u="none" strike="noStrike" cap="none">
                <a:solidFill>
                  <a:srgbClr val="52575F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5000"/>
              <a:buFont typeface="Arial"/>
              <a:buNone/>
              <a:defRPr sz="5000" b="0" i="0" u="none" strike="noStrike" cap="none">
                <a:solidFill>
                  <a:srgbClr val="52575F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" name="Google Shape;11;p1"/>
          <p:cNvSpPr txBox="1">
            <a:spLocks noGrp="1"/>
          </p:cNvSpPr>
          <p:nvPr>
            <p:ph type="body" idx="1"/>
          </p:nvPr>
        </p:nvSpPr>
        <p:spPr>
          <a:xfrm>
            <a:off x="603250" y="2124252"/>
            <a:ext cx="10985500" cy="41280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rmAutofit/>
          </a:bodyPr>
          <a:lstStyle>
            <a:lvl1pPr marL="457200" marR="0" lvl="0" indent="-355600" algn="l" rtl="0">
              <a:lnSpc>
                <a:spcPct val="100000"/>
              </a:lnSpc>
              <a:spcBef>
                <a:spcPts val="2350"/>
              </a:spcBef>
              <a:spcAft>
                <a:spcPts val="0"/>
              </a:spcAft>
              <a:buClr>
                <a:srgbClr val="52575F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rgbClr val="52575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55600" algn="l" rtl="0">
              <a:lnSpc>
                <a:spcPct val="100000"/>
              </a:lnSpc>
              <a:spcBef>
                <a:spcPts val="2350"/>
              </a:spcBef>
              <a:spcAft>
                <a:spcPts val="0"/>
              </a:spcAft>
              <a:buClr>
                <a:srgbClr val="52575F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rgbClr val="52575F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100000"/>
              </a:lnSpc>
              <a:spcBef>
                <a:spcPts val="2350"/>
              </a:spcBef>
              <a:spcAft>
                <a:spcPts val="0"/>
              </a:spcAft>
              <a:buClr>
                <a:srgbClr val="52575F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rgbClr val="52575F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55600" algn="l" rtl="0">
              <a:lnSpc>
                <a:spcPct val="100000"/>
              </a:lnSpc>
              <a:spcBef>
                <a:spcPts val="2350"/>
              </a:spcBef>
              <a:spcAft>
                <a:spcPts val="0"/>
              </a:spcAft>
              <a:buClr>
                <a:srgbClr val="52575F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rgbClr val="52575F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55600" algn="l" rtl="0">
              <a:lnSpc>
                <a:spcPct val="100000"/>
              </a:lnSpc>
              <a:spcBef>
                <a:spcPts val="2350"/>
              </a:spcBef>
              <a:spcAft>
                <a:spcPts val="0"/>
              </a:spcAft>
              <a:buClr>
                <a:srgbClr val="52575F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rgbClr val="52575F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55600" algn="l" rtl="0">
              <a:lnSpc>
                <a:spcPct val="100000"/>
              </a:lnSpc>
              <a:spcBef>
                <a:spcPts val="2350"/>
              </a:spcBef>
              <a:spcAft>
                <a:spcPts val="0"/>
              </a:spcAft>
              <a:buClr>
                <a:srgbClr val="52575F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rgbClr val="52575F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55600" algn="l" rtl="0">
              <a:lnSpc>
                <a:spcPct val="100000"/>
              </a:lnSpc>
              <a:spcBef>
                <a:spcPts val="2350"/>
              </a:spcBef>
              <a:spcAft>
                <a:spcPts val="0"/>
              </a:spcAft>
              <a:buClr>
                <a:srgbClr val="52575F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rgbClr val="52575F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55600" algn="l" rtl="0">
              <a:lnSpc>
                <a:spcPct val="100000"/>
              </a:lnSpc>
              <a:spcBef>
                <a:spcPts val="2350"/>
              </a:spcBef>
              <a:spcAft>
                <a:spcPts val="0"/>
              </a:spcAft>
              <a:buClr>
                <a:srgbClr val="52575F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rgbClr val="52575F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55600" algn="l" rtl="0">
              <a:lnSpc>
                <a:spcPct val="100000"/>
              </a:lnSpc>
              <a:spcBef>
                <a:spcPts val="2350"/>
              </a:spcBef>
              <a:spcAft>
                <a:spcPts val="0"/>
              </a:spcAft>
              <a:buClr>
                <a:srgbClr val="52575F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rgbClr val="52575F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2" name="Google Shape;12;p1"/>
          <p:cNvSpPr txBox="1">
            <a:spLocks noGrp="1"/>
          </p:cNvSpPr>
          <p:nvPr>
            <p:ph type="sldNum" idx="12"/>
          </p:nvPr>
        </p:nvSpPr>
        <p:spPr>
          <a:xfrm>
            <a:off x="11720287" y="6187501"/>
            <a:ext cx="253274" cy="2564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b" anchorCtr="0">
            <a:spAutoFit/>
          </a:bodyPr>
          <a:lstStyle>
            <a:lvl1pPr marL="0" marR="0" lvl="0" indent="0" algn="r" rtl="0">
              <a:spcBef>
                <a:spcPts val="0"/>
              </a:spcBef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spcBef>
                <a:spcPts val="0"/>
              </a:spcBef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spcBef>
                <a:spcPts val="0"/>
              </a:spcBef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spcBef>
                <a:spcPts val="0"/>
              </a:spcBef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spcBef>
                <a:spcPts val="0"/>
              </a:spcBef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spcBef>
                <a:spcPts val="0"/>
              </a:spcBef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spcBef>
                <a:spcPts val="0"/>
              </a:spcBef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spcBef>
                <a:spcPts val="0"/>
              </a:spcBef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spcBef>
                <a:spcPts val="0"/>
              </a:spcBef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  <p:sldLayoutId id="2147483664" r:id="rId17"/>
    <p:sldLayoutId id="2147483665" r:id="rId18"/>
    <p:sldLayoutId id="2147483666" r:id="rId19"/>
    <p:sldLayoutId id="2147483763" r:id="rId2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21"/>
          <p:cNvSpPr txBox="1">
            <a:spLocks noGrp="1"/>
          </p:cNvSpPr>
          <p:nvPr>
            <p:ph type="title"/>
          </p:nvPr>
        </p:nvSpPr>
        <p:spPr>
          <a:xfrm>
            <a:off x="603250" y="317500"/>
            <a:ext cx="10985500" cy="8445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5000"/>
              <a:buFont typeface="Arial"/>
              <a:buNone/>
              <a:defRPr sz="5000" b="0" i="0" u="none" strike="noStrike" cap="none">
                <a:solidFill>
                  <a:srgbClr val="52575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5000"/>
              <a:buFont typeface="Arial"/>
              <a:buNone/>
              <a:defRPr sz="5000" b="0" i="0" u="none" strike="noStrike" cap="none">
                <a:solidFill>
                  <a:srgbClr val="52575F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5000"/>
              <a:buFont typeface="Arial"/>
              <a:buNone/>
              <a:defRPr sz="5000" b="0" i="0" u="none" strike="noStrike" cap="none">
                <a:solidFill>
                  <a:srgbClr val="52575F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5000"/>
              <a:buFont typeface="Arial"/>
              <a:buNone/>
              <a:defRPr sz="5000" b="0" i="0" u="none" strike="noStrike" cap="none">
                <a:solidFill>
                  <a:srgbClr val="52575F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5000"/>
              <a:buFont typeface="Arial"/>
              <a:buNone/>
              <a:defRPr sz="5000" b="0" i="0" u="none" strike="noStrike" cap="none">
                <a:solidFill>
                  <a:srgbClr val="52575F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5000"/>
              <a:buFont typeface="Arial"/>
              <a:buNone/>
              <a:defRPr sz="5000" b="0" i="0" u="none" strike="noStrike" cap="none">
                <a:solidFill>
                  <a:srgbClr val="52575F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5000"/>
              <a:buFont typeface="Arial"/>
              <a:buNone/>
              <a:defRPr sz="5000" b="0" i="0" u="none" strike="noStrike" cap="none">
                <a:solidFill>
                  <a:srgbClr val="52575F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5000"/>
              <a:buFont typeface="Arial"/>
              <a:buNone/>
              <a:defRPr sz="5000" b="0" i="0" u="none" strike="noStrike" cap="none">
                <a:solidFill>
                  <a:srgbClr val="52575F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5000"/>
              <a:buFont typeface="Arial"/>
              <a:buNone/>
              <a:defRPr sz="5000" b="0" i="0" u="none" strike="noStrike" cap="none">
                <a:solidFill>
                  <a:srgbClr val="52575F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96" name="Google Shape;96;p21"/>
          <p:cNvSpPr txBox="1">
            <a:spLocks noGrp="1"/>
          </p:cNvSpPr>
          <p:nvPr>
            <p:ph type="body" idx="1"/>
          </p:nvPr>
        </p:nvSpPr>
        <p:spPr>
          <a:xfrm>
            <a:off x="603250" y="2124252"/>
            <a:ext cx="10985500" cy="41280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rmAutofit/>
          </a:bodyPr>
          <a:lstStyle>
            <a:lvl1pPr marL="457200" marR="0" lvl="0" indent="-355600" algn="l" rtl="0">
              <a:lnSpc>
                <a:spcPct val="100000"/>
              </a:lnSpc>
              <a:spcBef>
                <a:spcPts val="2350"/>
              </a:spcBef>
              <a:spcAft>
                <a:spcPts val="0"/>
              </a:spcAft>
              <a:buClr>
                <a:srgbClr val="52575F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rgbClr val="52575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55600" algn="l" rtl="0">
              <a:lnSpc>
                <a:spcPct val="100000"/>
              </a:lnSpc>
              <a:spcBef>
                <a:spcPts val="2350"/>
              </a:spcBef>
              <a:spcAft>
                <a:spcPts val="0"/>
              </a:spcAft>
              <a:buClr>
                <a:srgbClr val="52575F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rgbClr val="52575F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100000"/>
              </a:lnSpc>
              <a:spcBef>
                <a:spcPts val="2350"/>
              </a:spcBef>
              <a:spcAft>
                <a:spcPts val="0"/>
              </a:spcAft>
              <a:buClr>
                <a:srgbClr val="52575F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rgbClr val="52575F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55600" algn="l" rtl="0">
              <a:lnSpc>
                <a:spcPct val="100000"/>
              </a:lnSpc>
              <a:spcBef>
                <a:spcPts val="2350"/>
              </a:spcBef>
              <a:spcAft>
                <a:spcPts val="0"/>
              </a:spcAft>
              <a:buClr>
                <a:srgbClr val="52575F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rgbClr val="52575F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55600" algn="l" rtl="0">
              <a:lnSpc>
                <a:spcPct val="100000"/>
              </a:lnSpc>
              <a:spcBef>
                <a:spcPts val="2350"/>
              </a:spcBef>
              <a:spcAft>
                <a:spcPts val="0"/>
              </a:spcAft>
              <a:buClr>
                <a:srgbClr val="52575F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rgbClr val="52575F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55600" algn="l" rtl="0">
              <a:lnSpc>
                <a:spcPct val="100000"/>
              </a:lnSpc>
              <a:spcBef>
                <a:spcPts val="2350"/>
              </a:spcBef>
              <a:spcAft>
                <a:spcPts val="0"/>
              </a:spcAft>
              <a:buClr>
                <a:srgbClr val="52575F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rgbClr val="52575F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55600" algn="l" rtl="0">
              <a:lnSpc>
                <a:spcPct val="100000"/>
              </a:lnSpc>
              <a:spcBef>
                <a:spcPts val="2350"/>
              </a:spcBef>
              <a:spcAft>
                <a:spcPts val="0"/>
              </a:spcAft>
              <a:buClr>
                <a:srgbClr val="52575F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rgbClr val="52575F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55600" algn="l" rtl="0">
              <a:lnSpc>
                <a:spcPct val="100000"/>
              </a:lnSpc>
              <a:spcBef>
                <a:spcPts val="2350"/>
              </a:spcBef>
              <a:spcAft>
                <a:spcPts val="0"/>
              </a:spcAft>
              <a:buClr>
                <a:srgbClr val="52575F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rgbClr val="52575F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55600" algn="l" rtl="0">
              <a:lnSpc>
                <a:spcPct val="100000"/>
              </a:lnSpc>
              <a:spcBef>
                <a:spcPts val="2350"/>
              </a:spcBef>
              <a:spcAft>
                <a:spcPts val="0"/>
              </a:spcAft>
              <a:buClr>
                <a:srgbClr val="52575F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rgbClr val="52575F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97" name="Google Shape;97;p21"/>
          <p:cNvSpPr txBox="1">
            <a:spLocks noGrp="1"/>
          </p:cNvSpPr>
          <p:nvPr>
            <p:ph type="sldNum" idx="12"/>
          </p:nvPr>
        </p:nvSpPr>
        <p:spPr>
          <a:xfrm>
            <a:off x="11720287" y="6187501"/>
            <a:ext cx="253274" cy="2564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b" anchorCtr="0">
            <a:spAutoFit/>
          </a:bodyPr>
          <a:lstStyle>
            <a:lvl1pPr marL="0" marR="0" lvl="0" indent="0" algn="r" rtl="0">
              <a:spcBef>
                <a:spcPts val="0"/>
              </a:spcBef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spcBef>
                <a:spcPts val="0"/>
              </a:spcBef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spcBef>
                <a:spcPts val="0"/>
              </a:spcBef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spcBef>
                <a:spcPts val="0"/>
              </a:spcBef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spcBef>
                <a:spcPts val="0"/>
              </a:spcBef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spcBef>
                <a:spcPts val="0"/>
              </a:spcBef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spcBef>
                <a:spcPts val="0"/>
              </a:spcBef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spcBef>
                <a:spcPts val="0"/>
              </a:spcBef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spcBef>
                <a:spcPts val="0"/>
              </a:spcBef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71" r:id="rId5"/>
    <p:sldLayoutId id="2147483672" r:id="rId6"/>
    <p:sldLayoutId id="2147483673" r:id="rId7"/>
    <p:sldLayoutId id="2147483674" r:id="rId8"/>
    <p:sldLayoutId id="2147483675" r:id="rId9"/>
    <p:sldLayoutId id="2147483676" r:id="rId10"/>
    <p:sldLayoutId id="2147483677" r:id="rId11"/>
    <p:sldLayoutId id="2147483678" r:id="rId12"/>
    <p:sldLayoutId id="2147483679" r:id="rId13"/>
    <p:sldLayoutId id="2147483680" r:id="rId14"/>
    <p:sldLayoutId id="2147483681" r:id="rId15"/>
    <p:sldLayoutId id="2147483682" r:id="rId16"/>
    <p:sldLayoutId id="2147483683" r:id="rId17"/>
    <p:sldLayoutId id="2147483684" r:id="rId18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40"/>
          <p:cNvSpPr txBox="1">
            <a:spLocks noGrp="1"/>
          </p:cNvSpPr>
          <p:nvPr>
            <p:ph type="title"/>
          </p:nvPr>
        </p:nvSpPr>
        <p:spPr>
          <a:xfrm>
            <a:off x="844550" y="177800"/>
            <a:ext cx="105029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norm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600"/>
              <a:buFont typeface="Helvetica Neue"/>
              <a:buNone/>
              <a:defRPr sz="56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600"/>
              <a:buFont typeface="Helvetica Neue"/>
              <a:buNone/>
              <a:defRPr sz="56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600"/>
              <a:buFont typeface="Helvetica Neue"/>
              <a:buNone/>
              <a:defRPr sz="56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600"/>
              <a:buFont typeface="Helvetica Neue"/>
              <a:buNone/>
              <a:defRPr sz="56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600"/>
              <a:buFont typeface="Helvetica Neue"/>
              <a:buNone/>
              <a:defRPr sz="56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600"/>
              <a:buFont typeface="Helvetica Neue"/>
              <a:buNone/>
              <a:defRPr sz="56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600"/>
              <a:buFont typeface="Helvetica Neue"/>
              <a:buNone/>
              <a:defRPr sz="56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600"/>
              <a:buFont typeface="Helvetica Neue"/>
              <a:buNone/>
              <a:defRPr sz="56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600"/>
              <a:buFont typeface="Helvetica Neue"/>
              <a:buNone/>
              <a:defRPr sz="56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endParaRPr/>
          </a:p>
        </p:txBody>
      </p:sp>
      <p:sp>
        <p:nvSpPr>
          <p:cNvPr id="177" name="Google Shape;177;p40"/>
          <p:cNvSpPr txBox="1">
            <a:spLocks noGrp="1"/>
          </p:cNvSpPr>
          <p:nvPr>
            <p:ph type="body" idx="1"/>
          </p:nvPr>
        </p:nvSpPr>
        <p:spPr>
          <a:xfrm>
            <a:off x="844550" y="1574800"/>
            <a:ext cx="10502900" cy="464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normAutofit/>
          </a:bodyPr>
          <a:lstStyle>
            <a:lvl1pPr marL="457200" marR="0" lvl="0" indent="-434975" algn="l" rtl="0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>
                <a:srgbClr val="000000"/>
              </a:buClr>
              <a:buSzPts val="3250"/>
              <a:buFont typeface="Helvetica Neue"/>
              <a:buChar char="•"/>
              <a:defRPr sz="26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914400" marR="0" lvl="1" indent="-434975" algn="l" rtl="0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>
                <a:srgbClr val="000000"/>
              </a:buClr>
              <a:buSzPts val="3250"/>
              <a:buFont typeface="Helvetica Neue"/>
              <a:buChar char="•"/>
              <a:defRPr sz="26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1371600" marR="0" lvl="2" indent="-434975" algn="l" rtl="0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>
                <a:srgbClr val="000000"/>
              </a:buClr>
              <a:buSzPts val="3250"/>
              <a:buFont typeface="Helvetica Neue"/>
              <a:buChar char="•"/>
              <a:defRPr sz="26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1828800" marR="0" lvl="3" indent="-434975" algn="l" rtl="0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>
                <a:srgbClr val="000000"/>
              </a:buClr>
              <a:buSzPts val="3250"/>
              <a:buFont typeface="Helvetica Neue"/>
              <a:buChar char="•"/>
              <a:defRPr sz="26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2286000" marR="0" lvl="4" indent="-434975" algn="l" rtl="0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>
                <a:srgbClr val="000000"/>
              </a:buClr>
              <a:buSzPts val="3250"/>
              <a:buFont typeface="Helvetica Neue"/>
              <a:buChar char="•"/>
              <a:defRPr sz="26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2743200" marR="0" lvl="5" indent="-434975" algn="l" rtl="0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>
                <a:srgbClr val="000000"/>
              </a:buClr>
              <a:buSzPts val="3250"/>
              <a:buFont typeface="Helvetica Neue"/>
              <a:buChar char="•"/>
              <a:defRPr sz="26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3200400" marR="0" lvl="6" indent="-434975" algn="l" rtl="0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>
                <a:srgbClr val="000000"/>
              </a:buClr>
              <a:buSzPts val="3250"/>
              <a:buFont typeface="Helvetica Neue"/>
              <a:buChar char="•"/>
              <a:defRPr sz="26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3657600" marR="0" lvl="7" indent="-434975" algn="l" rtl="0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>
                <a:srgbClr val="000000"/>
              </a:buClr>
              <a:buSzPts val="3250"/>
              <a:buFont typeface="Helvetica Neue"/>
              <a:buChar char="•"/>
              <a:defRPr sz="26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4114800" marR="0" lvl="8" indent="-434975" algn="l" rtl="0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>
                <a:srgbClr val="000000"/>
              </a:buClr>
              <a:buSzPts val="3250"/>
              <a:buFont typeface="Helvetica Neue"/>
              <a:buChar char="•"/>
              <a:defRPr sz="26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endParaRPr/>
          </a:p>
        </p:txBody>
      </p:sp>
      <p:sp>
        <p:nvSpPr>
          <p:cNvPr id="178" name="Google Shape;178;p40"/>
          <p:cNvSpPr txBox="1">
            <a:spLocks noGrp="1"/>
          </p:cNvSpPr>
          <p:nvPr>
            <p:ph type="sldNum" idx="12"/>
          </p:nvPr>
        </p:nvSpPr>
        <p:spPr>
          <a:xfrm>
            <a:off x="6031614" y="6540500"/>
            <a:ext cx="296556" cy="2872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spAutoFit/>
          </a:bodyPr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marL="0" marR="0" lvl="1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marL="0" marR="0" lvl="2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marL="0" marR="0" lvl="3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marL="0" marR="0" lvl="4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marL="0" marR="0" lvl="5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marL="0" marR="0" lvl="6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marL="0" marR="0" lvl="7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marL="0" marR="0" lvl="8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p53"/>
          <p:cNvSpPr txBox="1"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Play"/>
              <a:buNone/>
              <a:defRPr sz="4400" b="0" i="0" u="none" strike="noStrike" cap="none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226" name="Google Shape;226;p53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27" name="Google Shape;227;p53"/>
          <p:cNvSpPr txBox="1">
            <a:spLocks noGrp="1"/>
          </p:cNvSpPr>
          <p:nvPr>
            <p:ph type="dt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28" name="Google Shape;228;p53"/>
          <p:cNvSpPr txBox="1">
            <a:spLocks noGrp="1"/>
          </p:cNvSpPr>
          <p:nvPr>
            <p:ph type="ft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29" name="Google Shape;229;p53"/>
          <p:cNvSpPr txBox="1">
            <a:spLocks noGrp="1"/>
          </p:cNvSpPr>
          <p:nvPr>
            <p:ph type="sldNum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  <p:sldLayoutId id="2147483710" r:id="rId1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" name="Google Shape;313;p68"/>
          <p:cNvSpPr txBox="1">
            <a:spLocks noGrp="1"/>
          </p:cNvSpPr>
          <p:nvPr>
            <p:ph type="title"/>
          </p:nvPr>
        </p:nvSpPr>
        <p:spPr>
          <a:xfrm>
            <a:off x="844550" y="177800"/>
            <a:ext cx="105029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norm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600"/>
              <a:buFont typeface="Helvetica Neue"/>
              <a:buNone/>
              <a:defRPr sz="56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600"/>
              <a:buFont typeface="Helvetica Neue"/>
              <a:buNone/>
              <a:defRPr sz="56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600"/>
              <a:buFont typeface="Helvetica Neue"/>
              <a:buNone/>
              <a:defRPr sz="56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600"/>
              <a:buFont typeface="Helvetica Neue"/>
              <a:buNone/>
              <a:defRPr sz="56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600"/>
              <a:buFont typeface="Helvetica Neue"/>
              <a:buNone/>
              <a:defRPr sz="56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600"/>
              <a:buFont typeface="Helvetica Neue"/>
              <a:buNone/>
              <a:defRPr sz="56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600"/>
              <a:buFont typeface="Helvetica Neue"/>
              <a:buNone/>
              <a:defRPr sz="56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600"/>
              <a:buFont typeface="Helvetica Neue"/>
              <a:buNone/>
              <a:defRPr sz="56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600"/>
              <a:buFont typeface="Helvetica Neue"/>
              <a:buNone/>
              <a:defRPr sz="56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endParaRPr/>
          </a:p>
        </p:txBody>
      </p:sp>
      <p:sp>
        <p:nvSpPr>
          <p:cNvPr id="314" name="Google Shape;314;p68"/>
          <p:cNvSpPr txBox="1">
            <a:spLocks noGrp="1"/>
          </p:cNvSpPr>
          <p:nvPr>
            <p:ph type="body" idx="1"/>
          </p:nvPr>
        </p:nvSpPr>
        <p:spPr>
          <a:xfrm>
            <a:off x="844550" y="1574800"/>
            <a:ext cx="10502900" cy="464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normAutofit/>
          </a:bodyPr>
          <a:lstStyle>
            <a:lvl1pPr marL="457200" marR="0" lvl="0" indent="-434975" algn="l" rtl="0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>
                <a:srgbClr val="000000"/>
              </a:buClr>
              <a:buSzPts val="3250"/>
              <a:buFont typeface="Helvetica Neue"/>
              <a:buChar char="•"/>
              <a:defRPr sz="26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914400" marR="0" lvl="1" indent="-434975" algn="l" rtl="0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>
                <a:srgbClr val="000000"/>
              </a:buClr>
              <a:buSzPts val="3250"/>
              <a:buFont typeface="Helvetica Neue"/>
              <a:buChar char="•"/>
              <a:defRPr sz="26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1371600" marR="0" lvl="2" indent="-434975" algn="l" rtl="0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>
                <a:srgbClr val="000000"/>
              </a:buClr>
              <a:buSzPts val="3250"/>
              <a:buFont typeface="Helvetica Neue"/>
              <a:buChar char="•"/>
              <a:defRPr sz="26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1828800" marR="0" lvl="3" indent="-434975" algn="l" rtl="0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>
                <a:srgbClr val="000000"/>
              </a:buClr>
              <a:buSzPts val="3250"/>
              <a:buFont typeface="Helvetica Neue"/>
              <a:buChar char="•"/>
              <a:defRPr sz="26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2286000" marR="0" lvl="4" indent="-434975" algn="l" rtl="0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>
                <a:srgbClr val="000000"/>
              </a:buClr>
              <a:buSzPts val="3250"/>
              <a:buFont typeface="Helvetica Neue"/>
              <a:buChar char="•"/>
              <a:defRPr sz="26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2743200" marR="0" lvl="5" indent="-434975" algn="l" rtl="0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>
                <a:srgbClr val="000000"/>
              </a:buClr>
              <a:buSzPts val="3250"/>
              <a:buFont typeface="Helvetica Neue"/>
              <a:buChar char="•"/>
              <a:defRPr sz="26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3200400" marR="0" lvl="6" indent="-434975" algn="l" rtl="0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>
                <a:srgbClr val="000000"/>
              </a:buClr>
              <a:buSzPts val="3250"/>
              <a:buFont typeface="Helvetica Neue"/>
              <a:buChar char="•"/>
              <a:defRPr sz="26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3657600" marR="0" lvl="7" indent="-434975" algn="l" rtl="0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>
                <a:srgbClr val="000000"/>
              </a:buClr>
              <a:buSzPts val="3250"/>
              <a:buFont typeface="Helvetica Neue"/>
              <a:buChar char="•"/>
              <a:defRPr sz="26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4114800" marR="0" lvl="8" indent="-434975" algn="l" rtl="0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>
                <a:srgbClr val="000000"/>
              </a:buClr>
              <a:buSzPts val="3250"/>
              <a:buFont typeface="Helvetica Neue"/>
              <a:buChar char="•"/>
              <a:defRPr sz="26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endParaRPr/>
          </a:p>
        </p:txBody>
      </p:sp>
      <p:sp>
        <p:nvSpPr>
          <p:cNvPr id="315" name="Google Shape;315;p68"/>
          <p:cNvSpPr txBox="1">
            <a:spLocks noGrp="1"/>
          </p:cNvSpPr>
          <p:nvPr>
            <p:ph type="sldNum" idx="12"/>
          </p:nvPr>
        </p:nvSpPr>
        <p:spPr>
          <a:xfrm>
            <a:off x="6005565" y="6540500"/>
            <a:ext cx="296556" cy="2872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spAutoFit/>
          </a:bodyPr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marL="0" marR="0" lvl="1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marL="0" marR="0" lvl="2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marL="0" marR="0" lvl="3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marL="0" marR="0" lvl="4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marL="0" marR="0" lvl="5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marL="0" marR="0" lvl="6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marL="0" marR="0" lvl="7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marL="0" marR="0" lvl="8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711" r:id="rId1"/>
    <p:sldLayoutId id="2147483713" r:id="rId2"/>
    <p:sldLayoutId id="2147483714" r:id="rId3"/>
    <p:sldLayoutId id="2147483715" r:id="rId4"/>
    <p:sldLayoutId id="2147483716" r:id="rId5"/>
    <p:sldLayoutId id="2147483717" r:id="rId6"/>
    <p:sldLayoutId id="2147483718" r:id="rId7"/>
    <p:sldLayoutId id="2147483719" r:id="rId8"/>
    <p:sldLayoutId id="2147483720" r:id="rId9"/>
    <p:sldLayoutId id="2147483721" r:id="rId10"/>
    <p:sldLayoutId id="2147483722" r:id="rId11"/>
    <p:sldLayoutId id="2147483723" r:id="rId1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3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6" name="Google Shape;366;p82"/>
          <p:cNvSpPr txBox="1">
            <a:spLocks noGrp="1"/>
          </p:cNvSpPr>
          <p:nvPr>
            <p:ph type="title"/>
          </p:nvPr>
        </p:nvSpPr>
        <p:spPr>
          <a:xfrm>
            <a:off x="844550" y="177800"/>
            <a:ext cx="105029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norm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600"/>
              <a:buFont typeface="Helvetica Neue"/>
              <a:buNone/>
              <a:defRPr sz="56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600"/>
              <a:buFont typeface="Helvetica Neue"/>
              <a:buNone/>
              <a:defRPr sz="56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600"/>
              <a:buFont typeface="Helvetica Neue"/>
              <a:buNone/>
              <a:defRPr sz="56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600"/>
              <a:buFont typeface="Helvetica Neue"/>
              <a:buNone/>
              <a:defRPr sz="56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600"/>
              <a:buFont typeface="Helvetica Neue"/>
              <a:buNone/>
              <a:defRPr sz="56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600"/>
              <a:buFont typeface="Helvetica Neue"/>
              <a:buNone/>
              <a:defRPr sz="56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600"/>
              <a:buFont typeface="Helvetica Neue"/>
              <a:buNone/>
              <a:defRPr sz="56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600"/>
              <a:buFont typeface="Helvetica Neue"/>
              <a:buNone/>
              <a:defRPr sz="56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600"/>
              <a:buFont typeface="Helvetica Neue"/>
              <a:buNone/>
              <a:defRPr sz="56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endParaRPr/>
          </a:p>
        </p:txBody>
      </p:sp>
      <p:sp>
        <p:nvSpPr>
          <p:cNvPr id="367" name="Google Shape;367;p82"/>
          <p:cNvSpPr txBox="1">
            <a:spLocks noGrp="1"/>
          </p:cNvSpPr>
          <p:nvPr>
            <p:ph type="body" idx="1"/>
          </p:nvPr>
        </p:nvSpPr>
        <p:spPr>
          <a:xfrm>
            <a:off x="844550" y="1574800"/>
            <a:ext cx="10502900" cy="464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normAutofit/>
          </a:bodyPr>
          <a:lstStyle>
            <a:lvl1pPr marL="457200" marR="0" lvl="0" indent="-434975" algn="l" rtl="0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>
                <a:srgbClr val="000000"/>
              </a:buClr>
              <a:buSzPts val="3250"/>
              <a:buFont typeface="Helvetica Neue"/>
              <a:buChar char="•"/>
              <a:defRPr sz="26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914400" marR="0" lvl="1" indent="-434975" algn="l" rtl="0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>
                <a:srgbClr val="000000"/>
              </a:buClr>
              <a:buSzPts val="3250"/>
              <a:buFont typeface="Helvetica Neue"/>
              <a:buChar char="•"/>
              <a:defRPr sz="26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1371600" marR="0" lvl="2" indent="-434975" algn="l" rtl="0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>
                <a:srgbClr val="000000"/>
              </a:buClr>
              <a:buSzPts val="3250"/>
              <a:buFont typeface="Helvetica Neue"/>
              <a:buChar char="•"/>
              <a:defRPr sz="26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1828800" marR="0" lvl="3" indent="-434975" algn="l" rtl="0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>
                <a:srgbClr val="000000"/>
              </a:buClr>
              <a:buSzPts val="3250"/>
              <a:buFont typeface="Helvetica Neue"/>
              <a:buChar char="•"/>
              <a:defRPr sz="26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2286000" marR="0" lvl="4" indent="-434975" algn="l" rtl="0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>
                <a:srgbClr val="000000"/>
              </a:buClr>
              <a:buSzPts val="3250"/>
              <a:buFont typeface="Helvetica Neue"/>
              <a:buChar char="•"/>
              <a:defRPr sz="26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2743200" marR="0" lvl="5" indent="-434975" algn="l" rtl="0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>
                <a:srgbClr val="000000"/>
              </a:buClr>
              <a:buSzPts val="3250"/>
              <a:buFont typeface="Helvetica Neue"/>
              <a:buChar char="•"/>
              <a:defRPr sz="26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3200400" marR="0" lvl="6" indent="-434975" algn="l" rtl="0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>
                <a:srgbClr val="000000"/>
              </a:buClr>
              <a:buSzPts val="3250"/>
              <a:buFont typeface="Helvetica Neue"/>
              <a:buChar char="•"/>
              <a:defRPr sz="26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3657600" marR="0" lvl="7" indent="-434975" algn="l" rtl="0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>
                <a:srgbClr val="000000"/>
              </a:buClr>
              <a:buSzPts val="3250"/>
              <a:buFont typeface="Helvetica Neue"/>
              <a:buChar char="•"/>
              <a:defRPr sz="26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4114800" marR="0" lvl="8" indent="-434975" algn="l" rtl="0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>
                <a:srgbClr val="000000"/>
              </a:buClr>
              <a:buSzPts val="3250"/>
              <a:buFont typeface="Helvetica Neue"/>
              <a:buChar char="•"/>
              <a:defRPr sz="26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endParaRPr/>
          </a:p>
        </p:txBody>
      </p:sp>
      <p:sp>
        <p:nvSpPr>
          <p:cNvPr id="368" name="Google Shape;368;p82"/>
          <p:cNvSpPr txBox="1">
            <a:spLocks noGrp="1"/>
          </p:cNvSpPr>
          <p:nvPr>
            <p:ph type="sldNum" idx="12"/>
          </p:nvPr>
        </p:nvSpPr>
        <p:spPr>
          <a:xfrm>
            <a:off x="5979516" y="6540500"/>
            <a:ext cx="296556" cy="2872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spAutoFit/>
          </a:bodyPr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marL="0" marR="0" lvl="1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marL="0" marR="0" lvl="2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marL="0" marR="0" lvl="3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marL="0" marR="0" lvl="4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marL="0" marR="0" lvl="5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marL="0" marR="0" lvl="6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marL="0" marR="0" lvl="7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marL="0" marR="0" lvl="8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724" r:id="rId1"/>
    <p:sldLayoutId id="2147483725" r:id="rId2"/>
    <p:sldLayoutId id="2147483726" r:id="rId3"/>
    <p:sldLayoutId id="2147483727" r:id="rId4"/>
    <p:sldLayoutId id="2147483728" r:id="rId5"/>
    <p:sldLayoutId id="2147483729" r:id="rId6"/>
    <p:sldLayoutId id="2147483730" r:id="rId7"/>
    <p:sldLayoutId id="2147483731" r:id="rId8"/>
    <p:sldLayoutId id="2147483732" r:id="rId9"/>
    <p:sldLayoutId id="2147483733" r:id="rId10"/>
    <p:sldLayoutId id="2147483734" r:id="rId11"/>
    <p:sldLayoutId id="2147483735" r:id="rId1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7" Type="http://schemas.openxmlformats.org/officeDocument/2006/relationships/image" Target="../media/image5.sv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5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1.xml"/><Relationship Id="rId5" Type="http://schemas.openxmlformats.org/officeDocument/2006/relationships/image" Target="../media/image17.png"/><Relationship Id="rId4" Type="http://schemas.openxmlformats.org/officeDocument/2006/relationships/image" Target="../media/image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1.xml"/><Relationship Id="rId4" Type="http://schemas.openxmlformats.org/officeDocument/2006/relationships/image" Target="../media/image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1.xml"/><Relationship Id="rId4" Type="http://schemas.openxmlformats.org/officeDocument/2006/relationships/image" Target="../media/image1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1.xml"/><Relationship Id="rId4" Type="http://schemas.openxmlformats.org/officeDocument/2006/relationships/image" Target="../media/image1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2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1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63.xml"/><Relationship Id="rId5" Type="http://schemas.openxmlformats.org/officeDocument/2006/relationships/image" Target="../media/image8.png"/><Relationship Id="rId4" Type="http://schemas.openxmlformats.org/officeDocument/2006/relationships/image" Target="../media/image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63.xml"/><Relationship Id="rId4" Type="http://schemas.openxmlformats.org/officeDocument/2006/relationships/image" Target="../media/image26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png"/><Relationship Id="rId4" Type="http://schemas.openxmlformats.org/officeDocument/2006/relationships/image" Target="../media/image28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39.xml"/><Relationship Id="rId4" Type="http://schemas.openxmlformats.org/officeDocument/2006/relationships/image" Target="../media/image31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image" Target="../media/image1.jpg"/><Relationship Id="rId7" Type="http://schemas.openxmlformats.org/officeDocument/2006/relationships/image" Target="../media/image36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33.png"/><Relationship Id="rId9" Type="http://schemas.openxmlformats.org/officeDocument/2006/relationships/image" Target="../media/image38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63.xml"/><Relationship Id="rId5" Type="http://schemas.openxmlformats.org/officeDocument/2006/relationships/image" Target="../media/image8.png"/><Relationship Id="rId4" Type="http://schemas.openxmlformats.org/officeDocument/2006/relationships/image" Target="../media/image39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62.xml"/><Relationship Id="rId4" Type="http://schemas.openxmlformats.org/officeDocument/2006/relationships/image" Target="../media/image41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75.xml"/><Relationship Id="rId5" Type="http://schemas.openxmlformats.org/officeDocument/2006/relationships/image" Target="../media/image8.png"/><Relationship Id="rId4" Type="http://schemas.openxmlformats.org/officeDocument/2006/relationships/image" Target="../media/image43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75.xml"/><Relationship Id="rId4" Type="http://schemas.openxmlformats.org/officeDocument/2006/relationships/image" Target="../media/image44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75.xml"/><Relationship Id="rId4" Type="http://schemas.openxmlformats.org/officeDocument/2006/relationships/image" Target="../media/image44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75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51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png"/><Relationship Id="rId4" Type="http://schemas.openxmlformats.org/officeDocument/2006/relationships/image" Target="../media/image4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hyperlink" Target="https://drive.google.com/open?id=1jTEWO1EpHZ3jRAt4gzr0TqFXcRQnePth_hGkNCQgtuw" TargetMode="External"/><Relationship Id="rId3" Type="http://schemas.openxmlformats.org/officeDocument/2006/relationships/image" Target="../media/image8.png"/><Relationship Id="rId7" Type="http://schemas.openxmlformats.org/officeDocument/2006/relationships/image" Target="../media/image48.png"/><Relationship Id="rId12" Type="http://schemas.openxmlformats.org/officeDocument/2006/relationships/image" Target="../media/image51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63.xml"/><Relationship Id="rId6" Type="http://schemas.openxmlformats.org/officeDocument/2006/relationships/hyperlink" Target="https://drive.google.com/open?id=1M0gmx5vDV6fw6WXnitiiSqEwSiOjqMb5ldaYJ5lknKo" TargetMode="External"/><Relationship Id="rId11" Type="http://schemas.openxmlformats.org/officeDocument/2006/relationships/image" Target="../media/image50.png"/><Relationship Id="rId5" Type="http://schemas.openxmlformats.org/officeDocument/2006/relationships/image" Target="../media/image47.png"/><Relationship Id="rId10" Type="http://schemas.openxmlformats.org/officeDocument/2006/relationships/hyperlink" Target="https://drive.google.com/open?id=1zvBqKFm6u0zSJm9O2noInQykpI-OncqAlJcZkgKQ16A" TargetMode="External"/><Relationship Id="rId4" Type="http://schemas.openxmlformats.org/officeDocument/2006/relationships/hyperlink" Target="https://drive.google.com/open?id=1te_hDAOuzFoZTLzi7zkbI78U0QUPGYgtXQlN6uf_5eE" TargetMode="External"/><Relationship Id="rId9" Type="http://schemas.openxmlformats.org/officeDocument/2006/relationships/image" Target="../media/image49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63.xml"/><Relationship Id="rId4" Type="http://schemas.openxmlformats.org/officeDocument/2006/relationships/image" Target="../media/image52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63.xml"/><Relationship Id="rId5" Type="http://schemas.openxmlformats.org/officeDocument/2006/relationships/image" Target="../media/image54.jpeg"/><Relationship Id="rId4" Type="http://schemas.openxmlformats.org/officeDocument/2006/relationships/image" Target="../media/image53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63.xml"/><Relationship Id="rId4" Type="http://schemas.openxmlformats.org/officeDocument/2006/relationships/image" Target="../media/image55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63.xml"/><Relationship Id="rId4" Type="http://schemas.openxmlformats.org/officeDocument/2006/relationships/image" Target="../media/image55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63.xml"/><Relationship Id="rId5" Type="http://schemas.openxmlformats.org/officeDocument/2006/relationships/image" Target="../media/image8.png"/><Relationship Id="rId4" Type="http://schemas.openxmlformats.org/officeDocument/2006/relationships/image" Target="../media/image56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8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0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60.png"/><Relationship Id="rId4" Type="http://schemas.openxmlformats.org/officeDocument/2006/relationships/notesSlide" Target="../notesSlides/notesSlide49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21.xml"/><Relationship Id="rId4" Type="http://schemas.openxmlformats.org/officeDocument/2006/relationships/image" Target="../media/image8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5.pn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6.pn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8.pn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png"/><Relationship Id="rId4" Type="http://schemas.openxmlformats.org/officeDocument/2006/relationships/image" Target="../media/image13.pn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png"/><Relationship Id="rId4" Type="http://schemas.openxmlformats.org/officeDocument/2006/relationships/image" Target="../media/image71.pn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2.pn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6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3.pn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6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63.xml"/><Relationship Id="rId1" Type="http://schemas.openxmlformats.org/officeDocument/2006/relationships/slideLayout" Target="../slideLayouts/slideLayout63.xml"/><Relationship Id="rId5" Type="http://schemas.openxmlformats.org/officeDocument/2006/relationships/image" Target="../media/image8.png"/><Relationship Id="rId4" Type="http://schemas.openxmlformats.org/officeDocument/2006/relationships/image" Target="../media/image74.png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notesSlide" Target="../notesSlides/notesSlide6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notesSlide" Target="../notesSlides/notesSlide65.xml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8.png"/><Relationship Id="rId4" Type="http://schemas.openxmlformats.org/officeDocument/2006/relationships/image" Target="../media/image77.png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2" Type="http://schemas.openxmlformats.org/officeDocument/2006/relationships/notesSlide" Target="../notesSlides/notesSlide6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68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9.png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notesSlide" Target="../notesSlides/notesSlide6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1.png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png"/><Relationship Id="rId2" Type="http://schemas.openxmlformats.org/officeDocument/2006/relationships/notesSlide" Target="../notesSlides/notesSlide7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1.png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png"/><Relationship Id="rId2" Type="http://schemas.openxmlformats.org/officeDocument/2006/relationships/notesSlide" Target="../notesSlides/notesSlide7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3.png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png"/><Relationship Id="rId2" Type="http://schemas.openxmlformats.org/officeDocument/2006/relationships/notesSlide" Target="../notesSlides/notesSlide7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4.png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png"/><Relationship Id="rId2" Type="http://schemas.openxmlformats.org/officeDocument/2006/relationships/notesSlide" Target="../notesSlides/notesSlide7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5.png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png"/><Relationship Id="rId2" Type="http://schemas.openxmlformats.org/officeDocument/2006/relationships/notesSlide" Target="../notesSlides/notesSlide7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6.png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png"/><Relationship Id="rId2" Type="http://schemas.openxmlformats.org/officeDocument/2006/relationships/notesSlide" Target="../notesSlides/notesSlide7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7.png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7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5.xml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5.xml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4" name="Google Shape;514;p117"/>
          <p:cNvSpPr/>
          <p:nvPr/>
        </p:nvSpPr>
        <p:spPr>
          <a:xfrm>
            <a:off x="0" y="-52819"/>
            <a:ext cx="12192000" cy="5200500"/>
          </a:xfrm>
          <a:prstGeom prst="rect">
            <a:avLst/>
          </a:prstGeom>
          <a:solidFill>
            <a:srgbClr val="E71B85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5" name="Google Shape;515;p117"/>
          <p:cNvSpPr/>
          <p:nvPr/>
        </p:nvSpPr>
        <p:spPr>
          <a:xfrm>
            <a:off x="1043021" y="707223"/>
            <a:ext cx="711600" cy="1899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500" b="0" i="0" u="none" strike="noStrike" cap="non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516" name="Google Shape;516;p117"/>
          <p:cNvSpPr txBox="1"/>
          <p:nvPr/>
        </p:nvSpPr>
        <p:spPr>
          <a:xfrm>
            <a:off x="1043023" y="5794668"/>
            <a:ext cx="9956700" cy="5575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25400" rIns="25400" bIns="25400" anchor="ctr" anchorCtr="0">
            <a:spAutoFit/>
          </a:bodyPr>
          <a:lstStyle/>
          <a:p>
            <a:pPr marL="0" marR="0" lvl="0" indent="0" algn="l" rtl="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500" dirty="0">
                <a:latin typeface="Helvetica Neue"/>
                <a:ea typeface="Helvetica Neue"/>
                <a:cs typeface="Helvetica Neue"/>
                <a:sym typeface="Helvetica Neue"/>
              </a:rPr>
              <a:t>Tom Sherrington </a:t>
            </a:r>
            <a:endParaRPr sz="2500" dirty="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marR="0" lvl="0" indent="0" algn="l" rtl="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GB" sz="2200" dirty="0"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517" name="Google Shape;517;p117"/>
          <p:cNvSpPr/>
          <p:nvPr/>
        </p:nvSpPr>
        <p:spPr>
          <a:xfrm>
            <a:off x="11387475" y="5715707"/>
            <a:ext cx="427500" cy="1209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spcFirstLastPara="1" wrap="square" lIns="25400" tIns="25400" rIns="25400" bIns="254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6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518" name="Google Shape;518;p117"/>
          <p:cNvCxnSpPr/>
          <p:nvPr/>
        </p:nvCxnSpPr>
        <p:spPr>
          <a:xfrm>
            <a:off x="1043021" y="2388565"/>
            <a:ext cx="5735700" cy="0"/>
          </a:xfrm>
          <a:prstGeom prst="straightConnector1">
            <a:avLst/>
          </a:prstGeom>
          <a:noFill/>
          <a:ln w="33875" cap="flat" cmpd="sng">
            <a:solidFill>
              <a:srgbClr val="151515"/>
            </a:solidFill>
            <a:prstDash val="solid"/>
            <a:miter lim="400000"/>
            <a:headEnd type="none" w="sm" len="sm"/>
            <a:tailEnd type="none" w="sm" len="sm"/>
          </a:ln>
        </p:spPr>
      </p:cxnSp>
      <p:pic>
        <p:nvPicPr>
          <p:cNvPr id="519" name="Google Shape;519;p117" descr="A person in a yellow circle&#10;&#10;AI-generated content may be incorrect.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387475" y="5917947"/>
            <a:ext cx="463895" cy="447675"/>
          </a:xfrm>
          <a:prstGeom prst="rect">
            <a:avLst/>
          </a:prstGeom>
          <a:noFill/>
          <a:ln>
            <a:noFill/>
          </a:ln>
        </p:spPr>
      </p:pic>
      <p:pic>
        <p:nvPicPr>
          <p:cNvPr id="520" name="Google Shape;520;p117" descr="A person with arms crossed&#10;&#10;AI-generated content may be incorrect."/>
          <p:cNvPicPr preferRelativeResize="0"/>
          <p:nvPr/>
        </p:nvPicPr>
        <p:blipFill rotWithShape="1">
          <a:blip r:embed="rId4">
            <a:alphaModFix/>
          </a:blip>
          <a:srcRect b="44115"/>
          <a:stretch/>
        </p:blipFill>
        <p:spPr>
          <a:xfrm>
            <a:off x="7167823" y="-195001"/>
            <a:ext cx="4669171" cy="5383402"/>
          </a:xfrm>
          <a:prstGeom prst="rect">
            <a:avLst/>
          </a:prstGeom>
          <a:noFill/>
          <a:ln>
            <a:noFill/>
          </a:ln>
        </p:spPr>
      </p:pic>
      <p:sp>
        <p:nvSpPr>
          <p:cNvPr id="521" name="Google Shape;521;p117"/>
          <p:cNvSpPr/>
          <p:nvPr/>
        </p:nvSpPr>
        <p:spPr>
          <a:xfrm>
            <a:off x="0" y="5147593"/>
            <a:ext cx="12192000" cy="1899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spcFirstLastPara="1" wrap="square" lIns="25400" tIns="25400" rIns="25400" bIns="254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6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2" name="Google Shape;522;p117"/>
          <p:cNvSpPr txBox="1"/>
          <p:nvPr/>
        </p:nvSpPr>
        <p:spPr>
          <a:xfrm>
            <a:off x="899884" y="2588348"/>
            <a:ext cx="6837300" cy="90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25" rIns="121900" bIns="609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20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COACHING WITH </a:t>
            </a:r>
            <a:r>
              <a:rPr lang="en-GB" sz="3200" b="1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WALKTHRUs</a:t>
            </a:r>
            <a:endParaRPr sz="1900" b="1">
              <a:solidFill>
                <a:schemeClr val="lt1"/>
              </a:solidFill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900"/>
          </a:p>
        </p:txBody>
      </p:sp>
      <p:cxnSp>
        <p:nvCxnSpPr>
          <p:cNvPr id="523" name="Google Shape;523;p117"/>
          <p:cNvCxnSpPr/>
          <p:nvPr/>
        </p:nvCxnSpPr>
        <p:spPr>
          <a:xfrm>
            <a:off x="1066515" y="6052543"/>
            <a:ext cx="9029700" cy="0"/>
          </a:xfrm>
          <a:prstGeom prst="straightConnector1">
            <a:avLst/>
          </a:prstGeom>
          <a:noFill/>
          <a:ln w="12700" cap="flat" cmpd="sng">
            <a:solidFill>
              <a:srgbClr val="50545C"/>
            </a:solidFill>
            <a:prstDash val="solid"/>
            <a:round/>
            <a:headEnd type="none" w="sm" len="sm"/>
            <a:tailEnd type="none" w="sm" len="sm"/>
          </a:ln>
        </p:spPr>
      </p:cxnSp>
      <p:pic>
        <p:nvPicPr>
          <p:cNvPr id="524" name="Google Shape;524;p117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45904" y="802189"/>
            <a:ext cx="5820151" cy="1869603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Graphic 1">
            <a:extLst>
              <a:ext uri="{FF2B5EF4-FFF2-40B4-BE49-F238E27FC236}">
                <a16:creationId xmlns:a16="http://schemas.microsoft.com/office/drawing/2014/main" id="{313BF4F8-42F7-C14F-EDA6-5FD2A91275F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208683" y="3395859"/>
            <a:ext cx="5509198" cy="1724618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43">
          <a:extLst>
            <a:ext uri="{FF2B5EF4-FFF2-40B4-BE49-F238E27FC236}">
              <a16:creationId xmlns:a16="http://schemas.microsoft.com/office/drawing/2014/main" id="{B1465B0A-B08A-7B95-0D51-F26613CBB6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4" name="Google Shape;644;p126">
            <a:extLst>
              <a:ext uri="{FF2B5EF4-FFF2-40B4-BE49-F238E27FC236}">
                <a16:creationId xmlns:a16="http://schemas.microsoft.com/office/drawing/2014/main" id="{90F36243-BE25-6E9C-56D8-BF60221749DE}"/>
              </a:ext>
            </a:extLst>
          </p:cNvPr>
          <p:cNvSpPr txBox="1"/>
          <p:nvPr/>
        </p:nvSpPr>
        <p:spPr>
          <a:xfrm>
            <a:off x="1100391" y="507270"/>
            <a:ext cx="8767516" cy="4360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25400" rIns="25400" bIns="254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500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CENTRAL TO REASONING | ENGINE OF INFERENCE</a:t>
            </a:r>
            <a:endParaRPr/>
          </a:p>
        </p:txBody>
      </p:sp>
      <p:sp>
        <p:nvSpPr>
          <p:cNvPr id="645" name="Google Shape;645;p126">
            <a:extLst>
              <a:ext uri="{FF2B5EF4-FFF2-40B4-BE49-F238E27FC236}">
                <a16:creationId xmlns:a16="http://schemas.microsoft.com/office/drawing/2014/main" id="{486465B5-7458-D16C-51F5-A5EE95646DF8}"/>
              </a:ext>
            </a:extLst>
          </p:cNvPr>
          <p:cNvSpPr/>
          <p:nvPr/>
        </p:nvSpPr>
        <p:spPr>
          <a:xfrm>
            <a:off x="0" y="-52820"/>
            <a:ext cx="12192000" cy="5930539"/>
          </a:xfrm>
          <a:prstGeom prst="rect">
            <a:avLst/>
          </a:prstGeom>
          <a:solidFill>
            <a:srgbClr val="ED288F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649" name="Google Shape;649;p126">
            <a:extLst>
              <a:ext uri="{FF2B5EF4-FFF2-40B4-BE49-F238E27FC236}">
                <a16:creationId xmlns:a16="http://schemas.microsoft.com/office/drawing/2014/main" id="{D31BBB25-4BF0-EB55-5312-00C447EC858D}"/>
              </a:ext>
            </a:extLst>
          </p:cNvPr>
          <p:cNvSpPr/>
          <p:nvPr/>
        </p:nvSpPr>
        <p:spPr>
          <a:xfrm>
            <a:off x="0" y="5877719"/>
            <a:ext cx="12192001" cy="96472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spcFirstLastPara="1" wrap="square" lIns="25400" tIns="25400" rIns="25400" bIns="254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6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651" name="Google Shape;651;p126">
            <a:extLst>
              <a:ext uri="{FF2B5EF4-FFF2-40B4-BE49-F238E27FC236}">
                <a16:creationId xmlns:a16="http://schemas.microsoft.com/office/drawing/2014/main" id="{1B714075-7552-5F71-9001-E992CDC4D35D}"/>
              </a:ext>
            </a:extLst>
          </p:cNvPr>
          <p:cNvCxnSpPr>
            <a:cxnSpLocks/>
          </p:cNvCxnSpPr>
          <p:nvPr/>
        </p:nvCxnSpPr>
        <p:spPr>
          <a:xfrm flipH="1" flipV="1">
            <a:off x="11001724" y="5911044"/>
            <a:ext cx="16219" cy="1004037"/>
          </a:xfrm>
          <a:prstGeom prst="straightConnector1">
            <a:avLst/>
          </a:prstGeom>
          <a:noFill/>
          <a:ln w="25400" cap="flat" cmpd="sng">
            <a:solidFill>
              <a:srgbClr val="000000"/>
            </a:solidFill>
            <a:prstDash val="solid"/>
            <a:miter lim="400000"/>
            <a:headEnd type="none" w="sm" len="sm"/>
            <a:tailEnd type="none" w="sm" len="sm"/>
          </a:ln>
        </p:spPr>
      </p:cxnSp>
      <p:sp>
        <p:nvSpPr>
          <p:cNvPr id="652" name="Google Shape;652;p126">
            <a:extLst>
              <a:ext uri="{FF2B5EF4-FFF2-40B4-BE49-F238E27FC236}">
                <a16:creationId xmlns:a16="http://schemas.microsoft.com/office/drawing/2014/main" id="{D39DED6B-15DC-81A1-2BF4-2C6E2AC86A0D}"/>
              </a:ext>
            </a:extLst>
          </p:cNvPr>
          <p:cNvSpPr txBox="1"/>
          <p:nvPr/>
        </p:nvSpPr>
        <p:spPr>
          <a:xfrm>
            <a:off x="2550561" y="6190749"/>
            <a:ext cx="8310080" cy="3590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25400" rIns="25400" bIns="254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dirty="0">
                <a:latin typeface="Helvetica Neue"/>
                <a:ea typeface="Helvetica Neue"/>
                <a:cs typeface="Helvetica Neue"/>
                <a:sym typeface="Helvetica Neue"/>
              </a:rPr>
              <a:t>Coaching only happens if there’s a system where it can happen </a:t>
            </a:r>
            <a:r>
              <a:rPr lang="en-GB" sz="2000" dirty="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| </a:t>
            </a:r>
            <a:r>
              <a:rPr lang="en-GB" sz="2000" b="1" dirty="0">
                <a:latin typeface="Helvetica Neue"/>
                <a:ea typeface="Helvetica Neue"/>
                <a:cs typeface="Helvetica Neue"/>
                <a:sym typeface="Helvetica Neue"/>
              </a:rPr>
              <a:t>How? </a:t>
            </a:r>
            <a:endParaRPr sz="2000" b="1" dirty="0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653" name="Google Shape;653;p126" descr="A logo of a person with a yellow circle&#10;&#10;AI-generated content may be incorrect.">
            <a:extLst>
              <a:ext uri="{FF2B5EF4-FFF2-40B4-BE49-F238E27FC236}">
                <a16:creationId xmlns:a16="http://schemas.microsoft.com/office/drawing/2014/main" id="{C5D64F4F-AD9A-64E8-B5A3-C55E16EAF57E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346911" y="6171289"/>
            <a:ext cx="516121" cy="546693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Google Shape;964;p67" descr="Google Shape;853;p39">
            <a:extLst>
              <a:ext uri="{FF2B5EF4-FFF2-40B4-BE49-F238E27FC236}">
                <a16:creationId xmlns:a16="http://schemas.microsoft.com/office/drawing/2014/main" id="{7FE279AA-9B81-B9F6-5310-812E83E1F93F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298433" y="837635"/>
            <a:ext cx="4414526" cy="3807658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Google Shape;963;p67" descr="Image">
            <a:extLst>
              <a:ext uri="{FF2B5EF4-FFF2-40B4-BE49-F238E27FC236}">
                <a16:creationId xmlns:a16="http://schemas.microsoft.com/office/drawing/2014/main" id="{ED7B8B2A-0949-691E-3F36-B173B16875E6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 flipH="1">
            <a:off x="6188429" y="837635"/>
            <a:ext cx="4263671" cy="424332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0952116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98" name="Google Shape;698;p13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04901" y="228600"/>
            <a:ext cx="9728376" cy="4703592"/>
          </a:xfrm>
          <a:prstGeom prst="rect">
            <a:avLst/>
          </a:prstGeom>
          <a:noFill/>
          <a:ln>
            <a:noFill/>
          </a:ln>
        </p:spPr>
      </p:pic>
      <p:sp>
        <p:nvSpPr>
          <p:cNvPr id="699" name="Google Shape;699;p130"/>
          <p:cNvSpPr/>
          <p:nvPr/>
        </p:nvSpPr>
        <p:spPr>
          <a:xfrm>
            <a:off x="-1" y="5147593"/>
            <a:ext cx="12192001" cy="189935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spcFirstLastPara="1" wrap="square" lIns="25400" tIns="25400" rIns="25400" bIns="254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6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700" name="Google Shape;700;p130"/>
          <p:cNvCxnSpPr/>
          <p:nvPr/>
        </p:nvCxnSpPr>
        <p:spPr>
          <a:xfrm rot="10800000" flipH="1">
            <a:off x="11017944" y="5337527"/>
            <a:ext cx="1" cy="1577553"/>
          </a:xfrm>
          <a:prstGeom prst="straightConnector1">
            <a:avLst/>
          </a:prstGeom>
          <a:noFill/>
          <a:ln w="25400" cap="flat" cmpd="sng">
            <a:solidFill>
              <a:srgbClr val="000000"/>
            </a:solidFill>
            <a:prstDash val="solid"/>
            <a:miter lim="400000"/>
            <a:headEnd type="none" w="sm" len="sm"/>
            <a:tailEnd type="none" w="sm" len="sm"/>
          </a:ln>
        </p:spPr>
      </p:cxnSp>
      <p:sp>
        <p:nvSpPr>
          <p:cNvPr id="701" name="Google Shape;701;p130"/>
          <p:cNvSpPr txBox="1"/>
          <p:nvPr/>
        </p:nvSpPr>
        <p:spPr>
          <a:xfrm>
            <a:off x="4539772" y="5552929"/>
            <a:ext cx="6293505" cy="3590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25400" rIns="25400" bIns="254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>
                <a:latin typeface="Helvetica Neue"/>
                <a:ea typeface="Helvetica Neue"/>
                <a:cs typeface="Helvetica Neue"/>
                <a:sym typeface="Helvetica Neue"/>
              </a:rPr>
              <a:t>The WalkThrus Coaching Process | </a:t>
            </a:r>
            <a:r>
              <a:rPr lang="en-GB" sz="2000" b="1">
                <a:latin typeface="Helvetica Neue"/>
                <a:ea typeface="Helvetica Neue"/>
                <a:cs typeface="Helvetica Neue"/>
                <a:sym typeface="Helvetica Neue"/>
              </a:rPr>
              <a:t>cycles</a:t>
            </a:r>
            <a:endParaRPr sz="2000" b="1" i="0" u="none" strike="noStrike" cap="non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702" name="Google Shape;702;p130"/>
          <p:cNvSpPr/>
          <p:nvPr/>
        </p:nvSpPr>
        <p:spPr>
          <a:xfrm>
            <a:off x="11387475" y="5715707"/>
            <a:ext cx="427522" cy="120625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spcFirstLastPara="1" wrap="square" lIns="25400" tIns="25400" rIns="25400" bIns="254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6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703" name="Google Shape;703;p130" descr="A logo of a person with a yellow circle&#10;&#10;AI-generated content may be incorrect.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1332552" y="5911044"/>
            <a:ext cx="537369" cy="546693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Google Shape;963;p67" descr="Image">
            <a:extLst>
              <a:ext uri="{FF2B5EF4-FFF2-40B4-BE49-F238E27FC236}">
                <a16:creationId xmlns:a16="http://schemas.microsoft.com/office/drawing/2014/main" id="{CEB45771-F2BE-42A1-EF18-1472D46FA565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 b="8252"/>
          <a:stretch>
            <a:fillRect/>
          </a:stretch>
        </p:blipFill>
        <p:spPr>
          <a:xfrm flipH="1">
            <a:off x="1104901" y="1555612"/>
            <a:ext cx="2253761" cy="2049568"/>
          </a:xfrm>
          <a:prstGeom prst="rect">
            <a:avLst/>
          </a:prstGeom>
          <a:solidFill>
            <a:schemeClr val="bg1"/>
          </a:solidFill>
          <a:ln>
            <a:noFill/>
          </a:ln>
        </p:spPr>
      </p:pic>
      <p:pic>
        <p:nvPicPr>
          <p:cNvPr id="4" name="Google Shape;963;p67" descr="Image">
            <a:extLst>
              <a:ext uri="{FF2B5EF4-FFF2-40B4-BE49-F238E27FC236}">
                <a16:creationId xmlns:a16="http://schemas.microsoft.com/office/drawing/2014/main" id="{69D510D1-E1FC-27B4-2FE6-6484E47E0D32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 b="8252"/>
          <a:stretch>
            <a:fillRect/>
          </a:stretch>
        </p:blipFill>
        <p:spPr>
          <a:xfrm flipH="1">
            <a:off x="8579516" y="1520472"/>
            <a:ext cx="2253761" cy="2049568"/>
          </a:xfrm>
          <a:prstGeom prst="rect">
            <a:avLst/>
          </a:prstGeom>
          <a:solidFill>
            <a:schemeClr val="bg1"/>
          </a:solidFill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97">
          <a:extLst>
            <a:ext uri="{FF2B5EF4-FFF2-40B4-BE49-F238E27FC236}">
              <a16:creationId xmlns:a16="http://schemas.microsoft.com/office/drawing/2014/main" id="{F547BF2C-173F-AFB9-F4FC-7B61D33506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98" name="Google Shape;698;p130">
            <a:extLst>
              <a:ext uri="{FF2B5EF4-FFF2-40B4-BE49-F238E27FC236}">
                <a16:creationId xmlns:a16="http://schemas.microsoft.com/office/drawing/2014/main" id="{536CAC1C-CC43-8682-F2A5-8787B8A09B6E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04901" y="228600"/>
            <a:ext cx="9728376" cy="4703592"/>
          </a:xfrm>
          <a:prstGeom prst="rect">
            <a:avLst/>
          </a:prstGeom>
          <a:noFill/>
          <a:ln>
            <a:noFill/>
          </a:ln>
        </p:spPr>
      </p:pic>
      <p:sp>
        <p:nvSpPr>
          <p:cNvPr id="699" name="Google Shape;699;p130">
            <a:extLst>
              <a:ext uri="{FF2B5EF4-FFF2-40B4-BE49-F238E27FC236}">
                <a16:creationId xmlns:a16="http://schemas.microsoft.com/office/drawing/2014/main" id="{2F35930E-6500-AF7A-13CD-983B1CC70EA6}"/>
              </a:ext>
            </a:extLst>
          </p:cNvPr>
          <p:cNvSpPr/>
          <p:nvPr/>
        </p:nvSpPr>
        <p:spPr>
          <a:xfrm>
            <a:off x="-1" y="5147593"/>
            <a:ext cx="12192001" cy="189935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spcFirstLastPara="1" wrap="square" lIns="25400" tIns="25400" rIns="25400" bIns="254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6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700" name="Google Shape;700;p130">
            <a:extLst>
              <a:ext uri="{FF2B5EF4-FFF2-40B4-BE49-F238E27FC236}">
                <a16:creationId xmlns:a16="http://schemas.microsoft.com/office/drawing/2014/main" id="{6ACEDE8D-B9B6-7185-B04E-EB2794C1B122}"/>
              </a:ext>
            </a:extLst>
          </p:cNvPr>
          <p:cNvCxnSpPr/>
          <p:nvPr/>
        </p:nvCxnSpPr>
        <p:spPr>
          <a:xfrm rot="10800000" flipH="1">
            <a:off x="11017944" y="5337527"/>
            <a:ext cx="1" cy="1577553"/>
          </a:xfrm>
          <a:prstGeom prst="straightConnector1">
            <a:avLst/>
          </a:prstGeom>
          <a:noFill/>
          <a:ln w="25400" cap="flat" cmpd="sng">
            <a:solidFill>
              <a:srgbClr val="000000"/>
            </a:solidFill>
            <a:prstDash val="solid"/>
            <a:miter lim="400000"/>
            <a:headEnd type="none" w="sm" len="sm"/>
            <a:tailEnd type="none" w="sm" len="sm"/>
          </a:ln>
        </p:spPr>
      </p:cxnSp>
      <p:sp>
        <p:nvSpPr>
          <p:cNvPr id="701" name="Google Shape;701;p130">
            <a:extLst>
              <a:ext uri="{FF2B5EF4-FFF2-40B4-BE49-F238E27FC236}">
                <a16:creationId xmlns:a16="http://schemas.microsoft.com/office/drawing/2014/main" id="{A372F85A-DAB0-1EFE-661A-CA6097B4F2D8}"/>
              </a:ext>
            </a:extLst>
          </p:cNvPr>
          <p:cNvSpPr txBox="1"/>
          <p:nvPr/>
        </p:nvSpPr>
        <p:spPr>
          <a:xfrm>
            <a:off x="4539772" y="5552929"/>
            <a:ext cx="6293505" cy="3590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25400" rIns="25400" bIns="254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>
                <a:latin typeface="Helvetica Neue"/>
                <a:ea typeface="Helvetica Neue"/>
                <a:cs typeface="Helvetica Neue"/>
                <a:sym typeface="Helvetica Neue"/>
              </a:rPr>
              <a:t>The WalkThrus Coaching Process | </a:t>
            </a:r>
            <a:r>
              <a:rPr lang="en-GB" sz="2000" b="1">
                <a:latin typeface="Helvetica Neue"/>
                <a:ea typeface="Helvetica Neue"/>
                <a:cs typeface="Helvetica Neue"/>
                <a:sym typeface="Helvetica Neue"/>
              </a:rPr>
              <a:t>cycles</a:t>
            </a:r>
            <a:endParaRPr sz="2000" b="1" i="0" u="none" strike="noStrike" cap="non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702" name="Google Shape;702;p130">
            <a:extLst>
              <a:ext uri="{FF2B5EF4-FFF2-40B4-BE49-F238E27FC236}">
                <a16:creationId xmlns:a16="http://schemas.microsoft.com/office/drawing/2014/main" id="{761F3F57-E640-A7EC-7789-60EB6B6B6B99}"/>
              </a:ext>
            </a:extLst>
          </p:cNvPr>
          <p:cNvSpPr/>
          <p:nvPr/>
        </p:nvSpPr>
        <p:spPr>
          <a:xfrm>
            <a:off x="11387475" y="5715707"/>
            <a:ext cx="427522" cy="120625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spcFirstLastPara="1" wrap="square" lIns="25400" tIns="25400" rIns="25400" bIns="254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6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703" name="Google Shape;703;p130" descr="A logo of a person with a yellow circle&#10;&#10;AI-generated content may be incorrect.">
            <a:extLst>
              <a:ext uri="{FF2B5EF4-FFF2-40B4-BE49-F238E27FC236}">
                <a16:creationId xmlns:a16="http://schemas.microsoft.com/office/drawing/2014/main" id="{DAF886C0-B7DB-D8C5-BEC0-9A07C3B912CA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1332552" y="5911044"/>
            <a:ext cx="537369" cy="54669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25355547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43">
          <a:extLst>
            <a:ext uri="{FF2B5EF4-FFF2-40B4-BE49-F238E27FC236}">
              <a16:creationId xmlns:a16="http://schemas.microsoft.com/office/drawing/2014/main" id="{A2C34AA5-159E-E4BA-A319-D355F6F781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4" name="Google Shape;644;p126">
            <a:extLst>
              <a:ext uri="{FF2B5EF4-FFF2-40B4-BE49-F238E27FC236}">
                <a16:creationId xmlns:a16="http://schemas.microsoft.com/office/drawing/2014/main" id="{D86FE044-BF55-754C-1E22-0C00C9CAA913}"/>
              </a:ext>
            </a:extLst>
          </p:cNvPr>
          <p:cNvSpPr txBox="1"/>
          <p:nvPr/>
        </p:nvSpPr>
        <p:spPr>
          <a:xfrm>
            <a:off x="1100391" y="507270"/>
            <a:ext cx="8767516" cy="4360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25400" rIns="25400" bIns="254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500" b="1">
                <a:solidFill>
                  <a:srgbClr val="000000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Helvetica Neue"/>
              </a:rPr>
              <a:t>CENTRAL TO REASONING | ENGINE OF INFERENCE</a:t>
            </a:r>
            <a:endParaRPr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</a:endParaRPr>
          </a:p>
        </p:txBody>
      </p:sp>
      <p:sp>
        <p:nvSpPr>
          <p:cNvPr id="645" name="Google Shape;645;p126">
            <a:extLst>
              <a:ext uri="{FF2B5EF4-FFF2-40B4-BE49-F238E27FC236}">
                <a16:creationId xmlns:a16="http://schemas.microsoft.com/office/drawing/2014/main" id="{44EB32EC-1FC8-B91A-A38A-0F7403C79852}"/>
              </a:ext>
            </a:extLst>
          </p:cNvPr>
          <p:cNvSpPr/>
          <p:nvPr/>
        </p:nvSpPr>
        <p:spPr>
          <a:xfrm>
            <a:off x="0" y="-52819"/>
            <a:ext cx="12192000" cy="5814144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rgbClr val="FFFFFF"/>
              </a:solidFill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  <a:sym typeface="Helvetica Neue"/>
            </a:endParaRPr>
          </a:p>
        </p:txBody>
      </p:sp>
      <p:sp>
        <p:nvSpPr>
          <p:cNvPr id="649" name="Google Shape;649;p126">
            <a:extLst>
              <a:ext uri="{FF2B5EF4-FFF2-40B4-BE49-F238E27FC236}">
                <a16:creationId xmlns:a16="http://schemas.microsoft.com/office/drawing/2014/main" id="{1F4A2DC8-D181-C232-EB02-0781D14E65CB}"/>
              </a:ext>
            </a:extLst>
          </p:cNvPr>
          <p:cNvSpPr/>
          <p:nvPr/>
        </p:nvSpPr>
        <p:spPr>
          <a:xfrm>
            <a:off x="-1" y="5744951"/>
            <a:ext cx="12192001" cy="189935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spcFirstLastPara="1" wrap="square" lIns="25400" tIns="25400" rIns="25400" bIns="254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600">
              <a:solidFill>
                <a:srgbClr val="FFFFFF"/>
              </a:solidFill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  <a:sym typeface="Arial"/>
            </a:endParaRPr>
          </a:p>
        </p:txBody>
      </p:sp>
      <p:sp>
        <p:nvSpPr>
          <p:cNvPr id="650" name="Google Shape;650;p126">
            <a:extLst>
              <a:ext uri="{FF2B5EF4-FFF2-40B4-BE49-F238E27FC236}">
                <a16:creationId xmlns:a16="http://schemas.microsoft.com/office/drawing/2014/main" id="{01EB9A7D-679F-BDE8-90D3-E20C044C8C4E}"/>
              </a:ext>
            </a:extLst>
          </p:cNvPr>
          <p:cNvSpPr/>
          <p:nvPr/>
        </p:nvSpPr>
        <p:spPr>
          <a:xfrm>
            <a:off x="11387475" y="5715707"/>
            <a:ext cx="427522" cy="120625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spcFirstLastPara="1" wrap="square" lIns="25400" tIns="25400" rIns="25400" bIns="254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600">
              <a:solidFill>
                <a:srgbClr val="FFFFFF"/>
              </a:solidFill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  <a:sym typeface="Arial"/>
            </a:endParaRPr>
          </a:p>
        </p:txBody>
      </p:sp>
      <p:cxnSp>
        <p:nvCxnSpPr>
          <p:cNvPr id="651" name="Google Shape;651;p126">
            <a:extLst>
              <a:ext uri="{FF2B5EF4-FFF2-40B4-BE49-F238E27FC236}">
                <a16:creationId xmlns:a16="http://schemas.microsoft.com/office/drawing/2014/main" id="{4F86D177-1087-C073-4483-2C63E3F9F5D2}"/>
              </a:ext>
            </a:extLst>
          </p:cNvPr>
          <p:cNvCxnSpPr>
            <a:cxnSpLocks/>
          </p:cNvCxnSpPr>
          <p:nvPr/>
        </p:nvCxnSpPr>
        <p:spPr>
          <a:xfrm flipH="1" flipV="1">
            <a:off x="11003591" y="5827788"/>
            <a:ext cx="14352" cy="1087293"/>
          </a:xfrm>
          <a:prstGeom prst="straightConnector1">
            <a:avLst/>
          </a:prstGeom>
          <a:noFill/>
          <a:ln w="25400" cap="flat" cmpd="sng">
            <a:solidFill>
              <a:srgbClr val="000000"/>
            </a:solidFill>
            <a:prstDash val="solid"/>
            <a:miter lim="400000"/>
            <a:headEnd type="none" w="sm" len="sm"/>
            <a:tailEnd type="none" w="sm" len="sm"/>
          </a:ln>
        </p:spPr>
      </p:cxnSp>
      <p:sp>
        <p:nvSpPr>
          <p:cNvPr id="652" name="Google Shape;652;p126">
            <a:extLst>
              <a:ext uri="{FF2B5EF4-FFF2-40B4-BE49-F238E27FC236}">
                <a16:creationId xmlns:a16="http://schemas.microsoft.com/office/drawing/2014/main" id="{6883CB1B-A5C6-C56B-2ED9-62ED3ACE1E5B}"/>
              </a:ext>
            </a:extLst>
          </p:cNvPr>
          <p:cNvSpPr txBox="1"/>
          <p:nvPr/>
        </p:nvSpPr>
        <p:spPr>
          <a:xfrm>
            <a:off x="4409832" y="6212044"/>
            <a:ext cx="6293505" cy="3590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25400" rIns="25400" bIns="254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Helvetica Neue"/>
              </a:rPr>
              <a:t>The Theory of Action </a:t>
            </a:r>
            <a:r>
              <a:rPr lang="en-GB" sz="2000" dirty="0">
                <a:solidFill>
                  <a:srgbClr val="000000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Helvetica Neue"/>
              </a:rPr>
              <a:t>| </a:t>
            </a:r>
            <a:r>
              <a:rPr lang="en-GB" sz="2000" b="1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Helvetica Neue"/>
              </a:rPr>
              <a:t>How? </a:t>
            </a:r>
            <a:endParaRPr sz="2000" b="1" dirty="0">
              <a:solidFill>
                <a:srgbClr val="000000"/>
              </a:solidFill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  <a:sym typeface="Helvetica Neue"/>
            </a:endParaRPr>
          </a:p>
        </p:txBody>
      </p:sp>
      <p:pic>
        <p:nvPicPr>
          <p:cNvPr id="653" name="Google Shape;653;p126" descr="A logo of a person with a yellow circle&#10;&#10;AI-generated content may be incorrect.">
            <a:extLst>
              <a:ext uri="{FF2B5EF4-FFF2-40B4-BE49-F238E27FC236}">
                <a16:creationId xmlns:a16="http://schemas.microsoft.com/office/drawing/2014/main" id="{BBA9B78D-85F9-C2A3-8FB9-FD04B131525B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387475" y="6212044"/>
            <a:ext cx="547221" cy="480221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0327138E-00F1-D4CC-5DA8-AB96AFCB50CE}"/>
              </a:ext>
            </a:extLst>
          </p:cNvPr>
          <p:cNvSpPr txBox="1"/>
          <p:nvPr/>
        </p:nvSpPr>
        <p:spPr>
          <a:xfrm>
            <a:off x="282727" y="3452580"/>
            <a:ext cx="3769158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1. Teams of teachers with a common agenda meet regularly. Team leaders drive the process. x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E02B8E5-9B89-B33D-07EE-F9BE0F8D31FA}"/>
              </a:ext>
            </a:extLst>
          </p:cNvPr>
          <p:cNvSpPr txBox="1"/>
          <p:nvPr/>
        </p:nvSpPr>
        <p:spPr>
          <a:xfrm>
            <a:off x="282727" y="197386"/>
            <a:ext cx="4703987" cy="20005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2.  A shared understanding and language for common teaching problems and solutions supports team discussions to generate meaningful actions</a:t>
            </a:r>
            <a:r>
              <a:rPr lang="en-US" sz="28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.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ED1DC47-5242-4833-1845-011BEA57AF58}"/>
              </a:ext>
            </a:extLst>
          </p:cNvPr>
          <p:cNvSpPr txBox="1"/>
          <p:nvPr/>
        </p:nvSpPr>
        <p:spPr>
          <a:xfrm>
            <a:off x="6016872" y="75829"/>
            <a:ext cx="5917824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3. External reality checks are undertaken within each cycle by planned observation, learning walks or using video asynchronously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BFDE34D-8D89-8A90-D971-9B16C97F6917}"/>
              </a:ext>
            </a:extLst>
          </p:cNvPr>
          <p:cNvSpPr txBox="1"/>
          <p:nvPr/>
        </p:nvSpPr>
        <p:spPr>
          <a:xfrm>
            <a:off x="8629436" y="1996808"/>
            <a:ext cx="3395089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4. Meetings are sufficiently frequent to drive change and keep a focus on specifics.  2-4 weeks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17E5BBD-F704-041D-B686-6D1A74D36E31}"/>
              </a:ext>
            </a:extLst>
          </p:cNvPr>
          <p:cNvSpPr txBox="1"/>
          <p:nvPr/>
        </p:nvSpPr>
        <p:spPr>
          <a:xfrm>
            <a:off x="4141013" y="4422076"/>
            <a:ext cx="5726894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5. Defined coaching protocols for teams or groups support iterative reflection and action leading to change. (5Ps) </a:t>
            </a:r>
          </a:p>
        </p:txBody>
      </p:sp>
      <p:pic>
        <p:nvPicPr>
          <p:cNvPr id="8" name="Google Shape;698;p130">
            <a:extLst>
              <a:ext uri="{FF2B5EF4-FFF2-40B4-BE49-F238E27FC236}">
                <a16:creationId xmlns:a16="http://schemas.microsoft.com/office/drawing/2014/main" id="{9B59B34D-A24D-B6E6-5292-3648B6C245AF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518482" y="1787367"/>
            <a:ext cx="4996779" cy="226655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494728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43">
          <a:extLst>
            <a:ext uri="{FF2B5EF4-FFF2-40B4-BE49-F238E27FC236}">
              <a16:creationId xmlns:a16="http://schemas.microsoft.com/office/drawing/2014/main" id="{8613D77A-9D22-C257-40D7-8FDA035960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9" name="Google Shape;649;p126">
            <a:extLst>
              <a:ext uri="{FF2B5EF4-FFF2-40B4-BE49-F238E27FC236}">
                <a16:creationId xmlns:a16="http://schemas.microsoft.com/office/drawing/2014/main" id="{783D428C-00D2-785C-5C6B-2E44D063FA2C}"/>
              </a:ext>
            </a:extLst>
          </p:cNvPr>
          <p:cNvSpPr/>
          <p:nvPr/>
        </p:nvSpPr>
        <p:spPr>
          <a:xfrm>
            <a:off x="-1" y="5147593"/>
            <a:ext cx="12192001" cy="189935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spcFirstLastPara="1" wrap="square" lIns="25400" tIns="25400" rIns="25400" bIns="254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6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50" name="Google Shape;650;p126">
            <a:extLst>
              <a:ext uri="{FF2B5EF4-FFF2-40B4-BE49-F238E27FC236}">
                <a16:creationId xmlns:a16="http://schemas.microsoft.com/office/drawing/2014/main" id="{844C9676-CCD6-D2F0-2C0E-CAD343E4B813}"/>
              </a:ext>
            </a:extLst>
          </p:cNvPr>
          <p:cNvSpPr/>
          <p:nvPr/>
        </p:nvSpPr>
        <p:spPr>
          <a:xfrm>
            <a:off x="11387475" y="5715707"/>
            <a:ext cx="427522" cy="120625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spcFirstLastPara="1" wrap="square" lIns="25400" tIns="25400" rIns="25400" bIns="254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6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651" name="Google Shape;651;p126">
            <a:extLst>
              <a:ext uri="{FF2B5EF4-FFF2-40B4-BE49-F238E27FC236}">
                <a16:creationId xmlns:a16="http://schemas.microsoft.com/office/drawing/2014/main" id="{BB30508D-15CE-CCE4-9A2C-2AFD6A104BA6}"/>
              </a:ext>
            </a:extLst>
          </p:cNvPr>
          <p:cNvCxnSpPr/>
          <p:nvPr/>
        </p:nvCxnSpPr>
        <p:spPr>
          <a:xfrm rot="10800000" flipH="1">
            <a:off x="11017944" y="5337527"/>
            <a:ext cx="1" cy="1577553"/>
          </a:xfrm>
          <a:prstGeom prst="straightConnector1">
            <a:avLst/>
          </a:prstGeom>
          <a:noFill/>
          <a:ln w="25400" cap="flat" cmpd="sng">
            <a:solidFill>
              <a:srgbClr val="000000"/>
            </a:solidFill>
            <a:prstDash val="solid"/>
            <a:miter lim="400000"/>
            <a:headEnd type="none" w="sm" len="sm"/>
            <a:tailEnd type="none" w="sm" len="sm"/>
          </a:ln>
        </p:spPr>
      </p:cxnSp>
      <p:sp>
        <p:nvSpPr>
          <p:cNvPr id="652" name="Google Shape;652;p126">
            <a:extLst>
              <a:ext uri="{FF2B5EF4-FFF2-40B4-BE49-F238E27FC236}">
                <a16:creationId xmlns:a16="http://schemas.microsoft.com/office/drawing/2014/main" id="{EF759ABB-12A5-BDFB-A07E-61336C4173B0}"/>
              </a:ext>
            </a:extLst>
          </p:cNvPr>
          <p:cNvSpPr txBox="1"/>
          <p:nvPr/>
        </p:nvSpPr>
        <p:spPr>
          <a:xfrm>
            <a:off x="4539772" y="5552929"/>
            <a:ext cx="6293505" cy="3590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25400" rIns="25400" bIns="254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dirty="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Coaching Confi</a:t>
            </a:r>
            <a:r>
              <a:rPr lang="en-GB" sz="2000" dirty="0">
                <a:latin typeface="Helvetica Neue"/>
                <a:ea typeface="Helvetica Neue"/>
                <a:cs typeface="Helvetica Neue"/>
                <a:sym typeface="Helvetica Neue"/>
              </a:rPr>
              <a:t>gurations </a:t>
            </a:r>
            <a:r>
              <a:rPr lang="en-GB" sz="2000" dirty="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| </a:t>
            </a:r>
            <a:r>
              <a:rPr lang="en-GB" sz="2000" b="1" dirty="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How</a:t>
            </a:r>
            <a:endParaRPr sz="2000" b="1" dirty="0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653" name="Google Shape;653;p126" descr="A logo of a person with a yellow circle&#10;&#10;AI-generated content may be incorrect.">
            <a:extLst>
              <a:ext uri="{FF2B5EF4-FFF2-40B4-BE49-F238E27FC236}">
                <a16:creationId xmlns:a16="http://schemas.microsoft.com/office/drawing/2014/main" id="{AAE395AE-8F28-A7F2-C303-DD43B714BD7A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332552" y="5911044"/>
            <a:ext cx="537369" cy="546693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2C3EDD2E-CBB4-A515-B79B-5C1570D0933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" y="762000"/>
            <a:ext cx="12165941" cy="3093230"/>
          </a:xfrm>
          <a:prstGeom prst="rect">
            <a:avLst/>
          </a:prstGeom>
        </p:spPr>
      </p:pic>
      <p:sp>
        <p:nvSpPr>
          <p:cNvPr id="9" name="Google Shape;710;p131">
            <a:extLst>
              <a:ext uri="{FF2B5EF4-FFF2-40B4-BE49-F238E27FC236}">
                <a16:creationId xmlns:a16="http://schemas.microsoft.com/office/drawing/2014/main" id="{212529EF-2F90-9B3B-DE86-7EAD281DAA00}"/>
              </a:ext>
            </a:extLst>
          </p:cNvPr>
          <p:cNvSpPr txBox="1"/>
          <p:nvPr/>
        </p:nvSpPr>
        <p:spPr>
          <a:xfrm>
            <a:off x="26060" y="3572601"/>
            <a:ext cx="2011200" cy="379591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50800" tIns="50800" rIns="50800" bIns="5080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</a:pPr>
            <a:r>
              <a:rPr lang="en-GB" sz="1800" b="1" dirty="0">
                <a:latin typeface="Helvetica Neue"/>
                <a:ea typeface="Helvetica Neue"/>
                <a:cs typeface="Helvetica Neue"/>
                <a:sym typeface="Helvetica Neue"/>
              </a:rPr>
              <a:t>ONE TO ONE </a:t>
            </a:r>
            <a:endParaRPr dirty="0"/>
          </a:p>
        </p:txBody>
      </p:sp>
      <p:sp>
        <p:nvSpPr>
          <p:cNvPr id="10" name="Google Shape;710;p131">
            <a:extLst>
              <a:ext uri="{FF2B5EF4-FFF2-40B4-BE49-F238E27FC236}">
                <a16:creationId xmlns:a16="http://schemas.microsoft.com/office/drawing/2014/main" id="{4CC04B62-3A3A-76E9-4EF9-0C93AA442960}"/>
              </a:ext>
            </a:extLst>
          </p:cNvPr>
          <p:cNvSpPr txBox="1"/>
          <p:nvPr/>
        </p:nvSpPr>
        <p:spPr>
          <a:xfrm>
            <a:off x="2528572" y="3557340"/>
            <a:ext cx="2011200" cy="65659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50800" tIns="50800" rIns="50800" bIns="5080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</a:pPr>
            <a:r>
              <a:rPr lang="en-GB" sz="1800" b="1" dirty="0">
                <a:latin typeface="Helvetica Neue"/>
                <a:ea typeface="Helvetica Neue"/>
                <a:cs typeface="Helvetica Neue"/>
                <a:sym typeface="Helvetica Neue"/>
              </a:rPr>
              <a:t>COACHED PAIRS</a:t>
            </a:r>
            <a:endParaRPr dirty="0"/>
          </a:p>
        </p:txBody>
      </p:sp>
      <p:sp>
        <p:nvSpPr>
          <p:cNvPr id="11" name="Google Shape;710;p131">
            <a:extLst>
              <a:ext uri="{FF2B5EF4-FFF2-40B4-BE49-F238E27FC236}">
                <a16:creationId xmlns:a16="http://schemas.microsoft.com/office/drawing/2014/main" id="{459A9F12-840F-425E-8FEF-F205C4D4BBDC}"/>
              </a:ext>
            </a:extLst>
          </p:cNvPr>
          <p:cNvSpPr txBox="1"/>
          <p:nvPr/>
        </p:nvSpPr>
        <p:spPr>
          <a:xfrm>
            <a:off x="4844744" y="3557340"/>
            <a:ext cx="2011200" cy="65659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50800" tIns="50800" rIns="50800" bIns="5080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</a:pPr>
            <a:r>
              <a:rPr lang="en-GB" sz="1800" b="1" dirty="0">
                <a:latin typeface="Helvetica Neue"/>
                <a:ea typeface="Helvetica Neue"/>
                <a:cs typeface="Helvetica Neue"/>
                <a:sym typeface="Helvetica Neue"/>
              </a:rPr>
              <a:t>COACHED TRIADS</a:t>
            </a:r>
            <a:endParaRPr dirty="0"/>
          </a:p>
        </p:txBody>
      </p:sp>
      <p:sp>
        <p:nvSpPr>
          <p:cNvPr id="12" name="Google Shape;710;p131">
            <a:extLst>
              <a:ext uri="{FF2B5EF4-FFF2-40B4-BE49-F238E27FC236}">
                <a16:creationId xmlns:a16="http://schemas.microsoft.com/office/drawing/2014/main" id="{A9C6765B-B53F-A755-3D63-29727F692C88}"/>
              </a:ext>
            </a:extLst>
          </p:cNvPr>
          <p:cNvSpPr txBox="1"/>
          <p:nvPr/>
        </p:nvSpPr>
        <p:spPr>
          <a:xfrm>
            <a:off x="7346644" y="3557340"/>
            <a:ext cx="2011200" cy="65659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50800" tIns="50800" rIns="50800" bIns="5080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</a:pPr>
            <a:r>
              <a:rPr lang="en-GB" sz="1800" b="1" dirty="0">
                <a:latin typeface="Helvetica Neue"/>
                <a:ea typeface="Helvetica Neue"/>
                <a:cs typeface="Helvetica Neue"/>
                <a:sym typeface="Helvetica Neue"/>
              </a:rPr>
              <a:t>COACHING IN TEAMS</a:t>
            </a:r>
            <a:endParaRPr dirty="0"/>
          </a:p>
        </p:txBody>
      </p:sp>
      <p:sp>
        <p:nvSpPr>
          <p:cNvPr id="13" name="Google Shape;710;p131">
            <a:extLst>
              <a:ext uri="{FF2B5EF4-FFF2-40B4-BE49-F238E27FC236}">
                <a16:creationId xmlns:a16="http://schemas.microsoft.com/office/drawing/2014/main" id="{0F649011-F6F7-973B-B92E-88884C73B0C4}"/>
              </a:ext>
            </a:extLst>
          </p:cNvPr>
          <p:cNvSpPr txBox="1"/>
          <p:nvPr/>
        </p:nvSpPr>
        <p:spPr>
          <a:xfrm>
            <a:off x="9827677" y="3508836"/>
            <a:ext cx="2011200" cy="93358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50800" tIns="50800" rIns="50800" bIns="5080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</a:pPr>
            <a:r>
              <a:rPr lang="en-GB" sz="1800" b="1" dirty="0">
                <a:latin typeface="Helvetica Neue"/>
                <a:ea typeface="Helvetica Neue"/>
                <a:cs typeface="Helvetica Neue"/>
                <a:sym typeface="Helvetica Neue"/>
              </a:rPr>
              <a:t>COACHING AS WHOLE STAFF TEAM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89618278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43">
          <a:extLst>
            <a:ext uri="{FF2B5EF4-FFF2-40B4-BE49-F238E27FC236}">
              <a16:creationId xmlns:a16="http://schemas.microsoft.com/office/drawing/2014/main" id="{25657A1F-C92B-FD64-16EA-033B11F517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" name="Google Shape;645;p126">
            <a:extLst>
              <a:ext uri="{FF2B5EF4-FFF2-40B4-BE49-F238E27FC236}">
                <a16:creationId xmlns:a16="http://schemas.microsoft.com/office/drawing/2014/main" id="{E0695D2D-5936-C75E-CDBF-5C7CEF4F6FFA}"/>
              </a:ext>
            </a:extLst>
          </p:cNvPr>
          <p:cNvSpPr/>
          <p:nvPr/>
        </p:nvSpPr>
        <p:spPr>
          <a:xfrm>
            <a:off x="0" y="0"/>
            <a:ext cx="12192000" cy="5930539"/>
          </a:xfrm>
          <a:prstGeom prst="rect">
            <a:avLst/>
          </a:prstGeom>
          <a:solidFill>
            <a:srgbClr val="ED288F">
              <a:alpha val="47660"/>
            </a:srgbClr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649" name="Google Shape;649;p126">
            <a:extLst>
              <a:ext uri="{FF2B5EF4-FFF2-40B4-BE49-F238E27FC236}">
                <a16:creationId xmlns:a16="http://schemas.microsoft.com/office/drawing/2014/main" id="{4E932F03-AC9B-C68D-ED38-4276F4C2DDD8}"/>
              </a:ext>
            </a:extLst>
          </p:cNvPr>
          <p:cNvSpPr/>
          <p:nvPr/>
        </p:nvSpPr>
        <p:spPr>
          <a:xfrm>
            <a:off x="0" y="5784256"/>
            <a:ext cx="12192001" cy="189935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spcFirstLastPara="1" wrap="square" lIns="25400" tIns="25400" rIns="25400" bIns="254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6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651" name="Google Shape;651;p126">
            <a:extLst>
              <a:ext uri="{FF2B5EF4-FFF2-40B4-BE49-F238E27FC236}">
                <a16:creationId xmlns:a16="http://schemas.microsoft.com/office/drawing/2014/main" id="{11B74649-276E-32F6-89E6-A308FD2AD7A0}"/>
              </a:ext>
            </a:extLst>
          </p:cNvPr>
          <p:cNvCxnSpPr>
            <a:cxnSpLocks/>
          </p:cNvCxnSpPr>
          <p:nvPr/>
        </p:nvCxnSpPr>
        <p:spPr>
          <a:xfrm flipH="1" flipV="1">
            <a:off x="11001724" y="5911044"/>
            <a:ext cx="16219" cy="1004037"/>
          </a:xfrm>
          <a:prstGeom prst="straightConnector1">
            <a:avLst/>
          </a:prstGeom>
          <a:noFill/>
          <a:ln w="25400" cap="flat" cmpd="sng">
            <a:solidFill>
              <a:srgbClr val="000000"/>
            </a:solidFill>
            <a:prstDash val="solid"/>
            <a:miter lim="400000"/>
            <a:headEnd type="none" w="sm" len="sm"/>
            <a:tailEnd type="none" w="sm" len="sm"/>
          </a:ln>
        </p:spPr>
      </p:cxnSp>
      <p:sp>
        <p:nvSpPr>
          <p:cNvPr id="652" name="Google Shape;652;p126">
            <a:extLst>
              <a:ext uri="{FF2B5EF4-FFF2-40B4-BE49-F238E27FC236}">
                <a16:creationId xmlns:a16="http://schemas.microsoft.com/office/drawing/2014/main" id="{E71B5168-7F96-828D-B071-7B8DC92F936C}"/>
              </a:ext>
            </a:extLst>
          </p:cNvPr>
          <p:cNvSpPr txBox="1"/>
          <p:nvPr/>
        </p:nvSpPr>
        <p:spPr>
          <a:xfrm>
            <a:off x="4567135" y="6190749"/>
            <a:ext cx="6293505" cy="3590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25400" rIns="25400" bIns="254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dirty="0">
                <a:latin typeface="Helvetica Neue"/>
                <a:ea typeface="Helvetica Neue"/>
                <a:cs typeface="Helvetica Neue"/>
                <a:sym typeface="Helvetica Neue"/>
              </a:rPr>
              <a:t>Example System </a:t>
            </a:r>
            <a:r>
              <a:rPr lang="en-GB" sz="2000" dirty="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| </a:t>
            </a:r>
            <a:r>
              <a:rPr lang="en-GB" sz="2000" b="1" dirty="0">
                <a:latin typeface="Helvetica Neue"/>
                <a:ea typeface="Helvetica Neue"/>
                <a:cs typeface="Helvetica Neue"/>
                <a:sym typeface="Helvetica Neue"/>
              </a:rPr>
              <a:t>How? </a:t>
            </a:r>
            <a:endParaRPr sz="2000" b="1" dirty="0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653" name="Google Shape;653;p126" descr="A logo of a person with a yellow circle&#10;&#10;AI-generated content may be incorrect.">
            <a:extLst>
              <a:ext uri="{FF2B5EF4-FFF2-40B4-BE49-F238E27FC236}">
                <a16:creationId xmlns:a16="http://schemas.microsoft.com/office/drawing/2014/main" id="{10C85A42-9821-F507-F481-8F8A57F99D4D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346911" y="6171289"/>
            <a:ext cx="516121" cy="546693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Google Shape;103;p16">
            <a:extLst>
              <a:ext uri="{FF2B5EF4-FFF2-40B4-BE49-F238E27FC236}">
                <a16:creationId xmlns:a16="http://schemas.microsoft.com/office/drawing/2014/main" id="{BF5E3BF5-EE8F-1F57-FA64-A413ACD4A7F5}"/>
              </a:ext>
            </a:extLst>
          </p:cNvPr>
          <p:cNvSpPr/>
          <p:nvPr/>
        </p:nvSpPr>
        <p:spPr>
          <a:xfrm>
            <a:off x="1409699" y="3458268"/>
            <a:ext cx="727200" cy="727200"/>
          </a:xfrm>
          <a:prstGeom prst="rect">
            <a:avLst/>
          </a:prstGeom>
          <a:solidFill>
            <a:schemeClr val="dk1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22867" rIns="45700" bIns="22867" anchor="ctr" anchorCtr="0">
            <a:noAutofit/>
          </a:bodyPr>
          <a:lstStyle/>
          <a:p>
            <a:pPr algn="ctr"/>
            <a:r>
              <a:rPr lang="en-GB" sz="4800" b="1">
                <a:solidFill>
                  <a:srgbClr val="FFFFFF"/>
                </a:solidFill>
              </a:rPr>
              <a:t>1</a:t>
            </a:r>
            <a:endParaRPr sz="667"/>
          </a:p>
        </p:txBody>
      </p:sp>
      <p:sp>
        <p:nvSpPr>
          <p:cNvPr id="12" name="Google Shape;104;p16">
            <a:extLst>
              <a:ext uri="{FF2B5EF4-FFF2-40B4-BE49-F238E27FC236}">
                <a16:creationId xmlns:a16="http://schemas.microsoft.com/office/drawing/2014/main" id="{C23072DB-188C-F107-F266-E90D4899E75E}"/>
              </a:ext>
            </a:extLst>
          </p:cNvPr>
          <p:cNvSpPr/>
          <p:nvPr/>
        </p:nvSpPr>
        <p:spPr>
          <a:xfrm>
            <a:off x="2850572" y="3458268"/>
            <a:ext cx="727200" cy="727200"/>
          </a:xfrm>
          <a:prstGeom prst="rect">
            <a:avLst/>
          </a:prstGeom>
          <a:solidFill>
            <a:schemeClr val="lt1"/>
          </a:solidFill>
          <a:ln w="38100" cap="flat" cmpd="sng">
            <a:solidFill>
              <a:srgbClr val="D8D8D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22867" rIns="45700" bIns="22867" anchor="ctr" anchorCtr="0">
            <a:noAutofit/>
          </a:bodyPr>
          <a:lstStyle/>
          <a:p>
            <a:pPr algn="ctr"/>
            <a:r>
              <a:rPr lang="en-GB" sz="4800" b="1">
                <a:solidFill>
                  <a:srgbClr val="BFBFBF"/>
                </a:solidFill>
              </a:rPr>
              <a:t>2</a:t>
            </a:r>
            <a:endParaRPr sz="667"/>
          </a:p>
        </p:txBody>
      </p:sp>
      <p:sp>
        <p:nvSpPr>
          <p:cNvPr id="13" name="Google Shape;105;p16">
            <a:extLst>
              <a:ext uri="{FF2B5EF4-FFF2-40B4-BE49-F238E27FC236}">
                <a16:creationId xmlns:a16="http://schemas.microsoft.com/office/drawing/2014/main" id="{CB664436-B7A3-D534-6F4E-3B5EEBD0183E}"/>
              </a:ext>
            </a:extLst>
          </p:cNvPr>
          <p:cNvSpPr/>
          <p:nvPr/>
        </p:nvSpPr>
        <p:spPr>
          <a:xfrm>
            <a:off x="4291446" y="3458268"/>
            <a:ext cx="727200" cy="727200"/>
          </a:xfrm>
          <a:prstGeom prst="rect">
            <a:avLst/>
          </a:prstGeom>
          <a:solidFill>
            <a:schemeClr val="lt1"/>
          </a:solidFill>
          <a:ln w="38100" cap="flat" cmpd="sng">
            <a:solidFill>
              <a:srgbClr val="D8D8D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22867" rIns="45700" bIns="22867" anchor="ctr" anchorCtr="0">
            <a:noAutofit/>
          </a:bodyPr>
          <a:lstStyle/>
          <a:p>
            <a:pPr algn="ctr"/>
            <a:r>
              <a:rPr lang="en-GB" sz="4800" b="1">
                <a:solidFill>
                  <a:srgbClr val="BFBFBF"/>
                </a:solidFill>
              </a:rPr>
              <a:t>3</a:t>
            </a:r>
            <a:endParaRPr sz="667"/>
          </a:p>
        </p:txBody>
      </p:sp>
      <p:sp>
        <p:nvSpPr>
          <p:cNvPr id="14" name="Google Shape;106;p16">
            <a:extLst>
              <a:ext uri="{FF2B5EF4-FFF2-40B4-BE49-F238E27FC236}">
                <a16:creationId xmlns:a16="http://schemas.microsoft.com/office/drawing/2014/main" id="{D9F1E566-993C-EE4B-2D08-94BE0C960FD0}"/>
              </a:ext>
            </a:extLst>
          </p:cNvPr>
          <p:cNvSpPr/>
          <p:nvPr/>
        </p:nvSpPr>
        <p:spPr>
          <a:xfrm>
            <a:off x="5732319" y="3458268"/>
            <a:ext cx="727200" cy="727200"/>
          </a:xfrm>
          <a:prstGeom prst="rect">
            <a:avLst/>
          </a:prstGeom>
          <a:solidFill>
            <a:schemeClr val="dk1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22867" rIns="45700" bIns="22867" anchor="ctr" anchorCtr="0">
            <a:noAutofit/>
          </a:bodyPr>
          <a:lstStyle/>
          <a:p>
            <a:pPr algn="ctr"/>
            <a:r>
              <a:rPr lang="en-GB" sz="4800" b="1">
                <a:solidFill>
                  <a:srgbClr val="FFFFFF"/>
                </a:solidFill>
              </a:rPr>
              <a:t>4</a:t>
            </a:r>
            <a:endParaRPr sz="667"/>
          </a:p>
        </p:txBody>
      </p:sp>
      <p:sp>
        <p:nvSpPr>
          <p:cNvPr id="15" name="Google Shape;107;p16">
            <a:extLst>
              <a:ext uri="{FF2B5EF4-FFF2-40B4-BE49-F238E27FC236}">
                <a16:creationId xmlns:a16="http://schemas.microsoft.com/office/drawing/2014/main" id="{09C8ECB6-D481-4B78-AA65-93E0D2673BBE}"/>
              </a:ext>
            </a:extLst>
          </p:cNvPr>
          <p:cNvSpPr/>
          <p:nvPr/>
        </p:nvSpPr>
        <p:spPr>
          <a:xfrm>
            <a:off x="7173191" y="3458268"/>
            <a:ext cx="727200" cy="727200"/>
          </a:xfrm>
          <a:prstGeom prst="rect">
            <a:avLst/>
          </a:prstGeom>
          <a:solidFill>
            <a:schemeClr val="lt1"/>
          </a:solidFill>
          <a:ln w="38100" cap="flat" cmpd="sng">
            <a:solidFill>
              <a:srgbClr val="D8D8D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22867" rIns="45700" bIns="22867" anchor="ctr" anchorCtr="0">
            <a:noAutofit/>
          </a:bodyPr>
          <a:lstStyle/>
          <a:p>
            <a:pPr algn="ctr"/>
            <a:r>
              <a:rPr lang="en-GB" sz="4800" b="1">
                <a:solidFill>
                  <a:srgbClr val="BFBFBF"/>
                </a:solidFill>
              </a:rPr>
              <a:t>5</a:t>
            </a:r>
            <a:endParaRPr sz="667"/>
          </a:p>
        </p:txBody>
      </p:sp>
      <p:sp>
        <p:nvSpPr>
          <p:cNvPr id="16" name="Google Shape;108;p16">
            <a:extLst>
              <a:ext uri="{FF2B5EF4-FFF2-40B4-BE49-F238E27FC236}">
                <a16:creationId xmlns:a16="http://schemas.microsoft.com/office/drawing/2014/main" id="{33225D59-BA56-424B-8FB0-6A1738E1760B}"/>
              </a:ext>
            </a:extLst>
          </p:cNvPr>
          <p:cNvSpPr/>
          <p:nvPr/>
        </p:nvSpPr>
        <p:spPr>
          <a:xfrm>
            <a:off x="8614064" y="3448099"/>
            <a:ext cx="727200" cy="727200"/>
          </a:xfrm>
          <a:prstGeom prst="rect">
            <a:avLst/>
          </a:prstGeom>
          <a:solidFill>
            <a:schemeClr val="lt1"/>
          </a:solidFill>
          <a:ln w="38100" cap="flat" cmpd="sng">
            <a:solidFill>
              <a:srgbClr val="D8D8D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22867" rIns="45700" bIns="22867" anchor="ctr" anchorCtr="0">
            <a:noAutofit/>
          </a:bodyPr>
          <a:lstStyle/>
          <a:p>
            <a:pPr algn="ctr"/>
            <a:r>
              <a:rPr lang="en-GB" sz="4800" b="1">
                <a:solidFill>
                  <a:srgbClr val="BFBFBF"/>
                </a:solidFill>
              </a:rPr>
              <a:t>6</a:t>
            </a:r>
            <a:endParaRPr sz="667"/>
          </a:p>
        </p:txBody>
      </p:sp>
      <p:sp>
        <p:nvSpPr>
          <p:cNvPr id="17" name="Google Shape;109;p16">
            <a:extLst>
              <a:ext uri="{FF2B5EF4-FFF2-40B4-BE49-F238E27FC236}">
                <a16:creationId xmlns:a16="http://schemas.microsoft.com/office/drawing/2014/main" id="{D677BCE4-2C99-4560-92CD-0C064CA352A6}"/>
              </a:ext>
            </a:extLst>
          </p:cNvPr>
          <p:cNvSpPr/>
          <p:nvPr/>
        </p:nvSpPr>
        <p:spPr>
          <a:xfrm>
            <a:off x="10039699" y="3458268"/>
            <a:ext cx="727200" cy="727200"/>
          </a:xfrm>
          <a:prstGeom prst="rect">
            <a:avLst/>
          </a:prstGeom>
          <a:solidFill>
            <a:schemeClr val="dk1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22867" rIns="45700" bIns="22867" anchor="ctr" anchorCtr="0">
            <a:noAutofit/>
          </a:bodyPr>
          <a:lstStyle/>
          <a:p>
            <a:pPr algn="ctr"/>
            <a:r>
              <a:rPr lang="en-GB" sz="4800" b="1">
                <a:solidFill>
                  <a:srgbClr val="FFFFFF"/>
                </a:solidFill>
              </a:rPr>
              <a:t>7</a:t>
            </a:r>
            <a:endParaRPr sz="667"/>
          </a:p>
        </p:txBody>
      </p:sp>
      <p:sp>
        <p:nvSpPr>
          <p:cNvPr id="18" name="Google Shape;110;p16">
            <a:extLst>
              <a:ext uri="{FF2B5EF4-FFF2-40B4-BE49-F238E27FC236}">
                <a16:creationId xmlns:a16="http://schemas.microsoft.com/office/drawing/2014/main" id="{AA220A33-7112-C30A-B012-0C5827A673EA}"/>
              </a:ext>
            </a:extLst>
          </p:cNvPr>
          <p:cNvSpPr/>
          <p:nvPr/>
        </p:nvSpPr>
        <p:spPr>
          <a:xfrm>
            <a:off x="1390983" y="4202183"/>
            <a:ext cx="765200" cy="164000"/>
          </a:xfrm>
          <a:prstGeom prst="rect">
            <a:avLst/>
          </a:prstGeom>
          <a:solidFill>
            <a:srgbClr val="F7E04A"/>
          </a:solidFill>
          <a:ln>
            <a:noFill/>
          </a:ln>
        </p:spPr>
        <p:txBody>
          <a:bodyPr spcFirstLastPara="1" wrap="square" lIns="45700" tIns="22867" rIns="45700" bIns="22867" anchor="ctr" anchorCtr="0">
            <a:noAutofit/>
          </a:bodyPr>
          <a:lstStyle/>
          <a:p>
            <a:pPr algn="ctr"/>
            <a:endParaRPr sz="1067" b="1">
              <a:solidFill>
                <a:srgbClr val="FFFFFF"/>
              </a:solidFill>
            </a:endParaRPr>
          </a:p>
        </p:txBody>
      </p:sp>
      <p:sp>
        <p:nvSpPr>
          <p:cNvPr id="19" name="Google Shape;111;p16">
            <a:extLst>
              <a:ext uri="{FF2B5EF4-FFF2-40B4-BE49-F238E27FC236}">
                <a16:creationId xmlns:a16="http://schemas.microsoft.com/office/drawing/2014/main" id="{17AABEE9-83CB-9380-BAFF-0E1927D0F36F}"/>
              </a:ext>
            </a:extLst>
          </p:cNvPr>
          <p:cNvSpPr txBox="1"/>
          <p:nvPr/>
        </p:nvSpPr>
        <p:spPr>
          <a:xfrm>
            <a:off x="1354799" y="4149829"/>
            <a:ext cx="837200" cy="2103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22867" rIns="45700" bIns="22867" anchor="t" anchorCtr="0">
            <a:spAutoFit/>
          </a:bodyPr>
          <a:lstStyle/>
          <a:p>
            <a:pPr algn="ctr"/>
            <a:r>
              <a:rPr lang="en-GB" sz="1067" b="1"/>
              <a:t>START</a:t>
            </a:r>
            <a:endParaRPr sz="667"/>
          </a:p>
        </p:txBody>
      </p:sp>
      <p:sp>
        <p:nvSpPr>
          <p:cNvPr id="20" name="Google Shape;112;p16">
            <a:extLst>
              <a:ext uri="{FF2B5EF4-FFF2-40B4-BE49-F238E27FC236}">
                <a16:creationId xmlns:a16="http://schemas.microsoft.com/office/drawing/2014/main" id="{7738A19A-C68A-8E30-5783-9146FBA9C2E7}"/>
              </a:ext>
            </a:extLst>
          </p:cNvPr>
          <p:cNvSpPr/>
          <p:nvPr/>
        </p:nvSpPr>
        <p:spPr>
          <a:xfrm>
            <a:off x="5713104" y="4202183"/>
            <a:ext cx="765200" cy="164000"/>
          </a:xfrm>
          <a:prstGeom prst="rect">
            <a:avLst/>
          </a:prstGeom>
          <a:solidFill>
            <a:srgbClr val="F7E04A"/>
          </a:solidFill>
          <a:ln>
            <a:noFill/>
          </a:ln>
        </p:spPr>
        <p:txBody>
          <a:bodyPr spcFirstLastPara="1" wrap="square" lIns="45700" tIns="22867" rIns="45700" bIns="22867" anchor="ctr" anchorCtr="0">
            <a:noAutofit/>
          </a:bodyPr>
          <a:lstStyle/>
          <a:p>
            <a:pPr algn="ctr"/>
            <a:endParaRPr sz="1067" b="1">
              <a:solidFill>
                <a:srgbClr val="FFFFFF"/>
              </a:solidFill>
            </a:endParaRPr>
          </a:p>
        </p:txBody>
      </p:sp>
      <p:sp>
        <p:nvSpPr>
          <p:cNvPr id="21" name="Google Shape;113;p16">
            <a:extLst>
              <a:ext uri="{FF2B5EF4-FFF2-40B4-BE49-F238E27FC236}">
                <a16:creationId xmlns:a16="http://schemas.microsoft.com/office/drawing/2014/main" id="{049A9BBD-460D-67DC-3B65-194988DCCE8B}"/>
              </a:ext>
            </a:extLst>
          </p:cNvPr>
          <p:cNvSpPr txBox="1"/>
          <p:nvPr/>
        </p:nvSpPr>
        <p:spPr>
          <a:xfrm>
            <a:off x="5622692" y="4155505"/>
            <a:ext cx="962800" cy="2103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22867" rIns="45700" bIns="22867" anchor="t" anchorCtr="0">
            <a:spAutoFit/>
          </a:bodyPr>
          <a:lstStyle/>
          <a:p>
            <a:pPr algn="ctr"/>
            <a:r>
              <a:rPr lang="en-GB" sz="1067" b="1"/>
              <a:t>REVIEW</a:t>
            </a:r>
            <a:endParaRPr sz="667"/>
          </a:p>
        </p:txBody>
      </p:sp>
      <p:sp>
        <p:nvSpPr>
          <p:cNvPr id="22" name="Google Shape;114;p16">
            <a:extLst>
              <a:ext uri="{FF2B5EF4-FFF2-40B4-BE49-F238E27FC236}">
                <a16:creationId xmlns:a16="http://schemas.microsoft.com/office/drawing/2014/main" id="{EC904A23-4933-5066-2604-AE11BCF87002}"/>
              </a:ext>
            </a:extLst>
          </p:cNvPr>
          <p:cNvSpPr/>
          <p:nvPr/>
        </p:nvSpPr>
        <p:spPr>
          <a:xfrm>
            <a:off x="10020636" y="4202183"/>
            <a:ext cx="765200" cy="164000"/>
          </a:xfrm>
          <a:prstGeom prst="rect">
            <a:avLst/>
          </a:prstGeom>
          <a:solidFill>
            <a:srgbClr val="F7E04A"/>
          </a:solidFill>
          <a:ln>
            <a:noFill/>
          </a:ln>
        </p:spPr>
        <p:txBody>
          <a:bodyPr spcFirstLastPara="1" wrap="square" lIns="45700" tIns="22867" rIns="45700" bIns="22867" anchor="ctr" anchorCtr="0">
            <a:noAutofit/>
          </a:bodyPr>
          <a:lstStyle/>
          <a:p>
            <a:pPr algn="ctr"/>
            <a:endParaRPr sz="1067" b="1">
              <a:solidFill>
                <a:srgbClr val="FFFFFF"/>
              </a:solidFill>
            </a:endParaRPr>
          </a:p>
        </p:txBody>
      </p:sp>
      <p:sp>
        <p:nvSpPr>
          <p:cNvPr id="23" name="Google Shape;115;p16">
            <a:extLst>
              <a:ext uri="{FF2B5EF4-FFF2-40B4-BE49-F238E27FC236}">
                <a16:creationId xmlns:a16="http://schemas.microsoft.com/office/drawing/2014/main" id="{BABDCF50-CD2F-AC4A-122C-9FB7450268EE}"/>
              </a:ext>
            </a:extLst>
          </p:cNvPr>
          <p:cNvSpPr txBox="1"/>
          <p:nvPr/>
        </p:nvSpPr>
        <p:spPr>
          <a:xfrm>
            <a:off x="9938812" y="4154059"/>
            <a:ext cx="928800" cy="2103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22867" rIns="45700" bIns="22867" anchor="t" anchorCtr="0">
            <a:spAutoFit/>
          </a:bodyPr>
          <a:lstStyle/>
          <a:p>
            <a:pPr algn="ctr"/>
            <a:r>
              <a:rPr lang="en-GB" sz="1067" b="1"/>
              <a:t>EVALUATE</a:t>
            </a:r>
            <a:endParaRPr sz="667"/>
          </a:p>
        </p:txBody>
      </p:sp>
      <p:sp>
        <p:nvSpPr>
          <p:cNvPr id="24" name="Google Shape;116;p16">
            <a:extLst>
              <a:ext uri="{FF2B5EF4-FFF2-40B4-BE49-F238E27FC236}">
                <a16:creationId xmlns:a16="http://schemas.microsoft.com/office/drawing/2014/main" id="{20CA617A-1475-556F-51D4-9139199BC2F8}"/>
              </a:ext>
            </a:extLst>
          </p:cNvPr>
          <p:cNvSpPr/>
          <p:nvPr/>
        </p:nvSpPr>
        <p:spPr>
          <a:xfrm>
            <a:off x="1225900" y="3275752"/>
            <a:ext cx="1115600" cy="1266000"/>
          </a:xfrm>
          <a:prstGeom prst="rect">
            <a:avLst/>
          </a:prstGeom>
          <a:noFill/>
          <a:ln w="28575" cap="flat" cmpd="sng">
            <a:solidFill>
              <a:schemeClr val="dk1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45700" tIns="22867" rIns="45700" bIns="22867" anchor="ctr" anchorCtr="0">
            <a:noAutofit/>
          </a:bodyPr>
          <a:lstStyle/>
          <a:p>
            <a:pPr algn="ctr"/>
            <a:endParaRPr sz="1867" dirty="0">
              <a:solidFill>
                <a:srgbClr val="FFFFFF"/>
              </a:solidFill>
              <a:latin typeface="Calibri" panose="020F0502020204030204" pitchFamily="34" charset="0"/>
              <a:ea typeface="Source Sans Pro"/>
              <a:cs typeface="Calibri" panose="020F0502020204030204" pitchFamily="34" charset="0"/>
              <a:sym typeface="Source Sans Pro"/>
            </a:endParaRPr>
          </a:p>
        </p:txBody>
      </p:sp>
      <p:sp>
        <p:nvSpPr>
          <p:cNvPr id="25" name="Google Shape;117;p16">
            <a:extLst>
              <a:ext uri="{FF2B5EF4-FFF2-40B4-BE49-F238E27FC236}">
                <a16:creationId xmlns:a16="http://schemas.microsoft.com/office/drawing/2014/main" id="{C02359B1-02EC-584B-7632-35E7E8A936C0}"/>
              </a:ext>
            </a:extLst>
          </p:cNvPr>
          <p:cNvSpPr/>
          <p:nvPr/>
        </p:nvSpPr>
        <p:spPr>
          <a:xfrm>
            <a:off x="5541352" y="3275752"/>
            <a:ext cx="1115600" cy="1266000"/>
          </a:xfrm>
          <a:prstGeom prst="rect">
            <a:avLst/>
          </a:prstGeom>
          <a:noFill/>
          <a:ln w="28575" cap="flat" cmpd="sng">
            <a:solidFill>
              <a:schemeClr val="dk1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45700" tIns="22867" rIns="45700" bIns="22867" anchor="ctr" anchorCtr="0">
            <a:noAutofit/>
          </a:bodyPr>
          <a:lstStyle/>
          <a:p>
            <a:pPr algn="ctr"/>
            <a:endParaRPr sz="1867" dirty="0">
              <a:solidFill>
                <a:srgbClr val="FFFFFF"/>
              </a:solidFill>
              <a:latin typeface="Calibri" panose="020F0502020204030204" pitchFamily="34" charset="0"/>
              <a:ea typeface="Source Sans Pro"/>
              <a:cs typeface="Calibri" panose="020F0502020204030204" pitchFamily="34" charset="0"/>
              <a:sym typeface="Source Sans Pro"/>
            </a:endParaRPr>
          </a:p>
        </p:txBody>
      </p:sp>
      <p:sp>
        <p:nvSpPr>
          <p:cNvPr id="26" name="Google Shape;118;p16">
            <a:extLst>
              <a:ext uri="{FF2B5EF4-FFF2-40B4-BE49-F238E27FC236}">
                <a16:creationId xmlns:a16="http://schemas.microsoft.com/office/drawing/2014/main" id="{53803A90-B31F-1B75-7A9B-E64032F973DB}"/>
              </a:ext>
            </a:extLst>
          </p:cNvPr>
          <p:cNvSpPr/>
          <p:nvPr/>
        </p:nvSpPr>
        <p:spPr>
          <a:xfrm>
            <a:off x="9838956" y="3275752"/>
            <a:ext cx="1115600" cy="1266000"/>
          </a:xfrm>
          <a:prstGeom prst="rect">
            <a:avLst/>
          </a:prstGeom>
          <a:noFill/>
          <a:ln w="28575" cap="flat" cmpd="sng">
            <a:solidFill>
              <a:schemeClr val="dk1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45700" tIns="22867" rIns="45700" bIns="22867" anchor="ctr" anchorCtr="0">
            <a:noAutofit/>
          </a:bodyPr>
          <a:lstStyle/>
          <a:p>
            <a:pPr algn="ctr"/>
            <a:endParaRPr sz="1867" dirty="0">
              <a:solidFill>
                <a:srgbClr val="FFFFFF"/>
              </a:solidFill>
              <a:latin typeface="Calibri" panose="020F0502020204030204" pitchFamily="34" charset="0"/>
              <a:ea typeface="Source Sans Pro"/>
              <a:cs typeface="Calibri" panose="020F0502020204030204" pitchFamily="34" charset="0"/>
              <a:sym typeface="Source Sans Pro"/>
            </a:endParaRPr>
          </a:p>
        </p:txBody>
      </p:sp>
      <p:sp>
        <p:nvSpPr>
          <p:cNvPr id="27" name="Google Shape;119;p16">
            <a:extLst>
              <a:ext uri="{FF2B5EF4-FFF2-40B4-BE49-F238E27FC236}">
                <a16:creationId xmlns:a16="http://schemas.microsoft.com/office/drawing/2014/main" id="{528AFB71-693B-363A-7B1C-D80CF3727815}"/>
              </a:ext>
            </a:extLst>
          </p:cNvPr>
          <p:cNvSpPr/>
          <p:nvPr/>
        </p:nvSpPr>
        <p:spPr>
          <a:xfrm>
            <a:off x="1698172" y="2260872"/>
            <a:ext cx="140800" cy="140800"/>
          </a:xfrm>
          <a:prstGeom prst="ellipse">
            <a:avLst/>
          </a:prstGeom>
          <a:solidFill>
            <a:schemeClr val="dk1"/>
          </a:solidFill>
          <a:ln w="254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22867" rIns="45700" bIns="22867" anchor="ctr" anchorCtr="0">
            <a:noAutofit/>
          </a:bodyPr>
          <a:lstStyle/>
          <a:p>
            <a:pPr algn="ctr"/>
            <a:endParaRPr sz="1867">
              <a:solidFill>
                <a:srgbClr val="FFFFFF"/>
              </a:solidFill>
            </a:endParaRPr>
          </a:p>
        </p:txBody>
      </p:sp>
      <p:sp>
        <p:nvSpPr>
          <p:cNvPr id="28" name="Google Shape;120;p16">
            <a:extLst>
              <a:ext uri="{FF2B5EF4-FFF2-40B4-BE49-F238E27FC236}">
                <a16:creationId xmlns:a16="http://schemas.microsoft.com/office/drawing/2014/main" id="{6845CC62-1AC1-E1D3-9632-A42293A2EAEE}"/>
              </a:ext>
            </a:extLst>
          </p:cNvPr>
          <p:cNvSpPr/>
          <p:nvPr/>
        </p:nvSpPr>
        <p:spPr>
          <a:xfrm>
            <a:off x="9036246" y="860219"/>
            <a:ext cx="2714400" cy="1471200"/>
          </a:xfrm>
          <a:prstGeom prst="rect">
            <a:avLst/>
          </a:prstGeom>
          <a:noFill/>
          <a:ln w="28575" cap="flat" cmpd="sng">
            <a:solidFill>
              <a:schemeClr val="dk1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45700" tIns="22867" rIns="45700" bIns="22867" anchor="ctr" anchorCtr="0">
            <a:noAutofit/>
          </a:bodyPr>
          <a:lstStyle/>
          <a:p>
            <a:pPr algn="ctr"/>
            <a:endParaRPr sz="1867">
              <a:solidFill>
                <a:srgbClr val="FFFFFF"/>
              </a:solidFill>
            </a:endParaRPr>
          </a:p>
        </p:txBody>
      </p:sp>
      <p:sp>
        <p:nvSpPr>
          <p:cNvPr id="29" name="Google Shape;121;p16">
            <a:extLst>
              <a:ext uri="{FF2B5EF4-FFF2-40B4-BE49-F238E27FC236}">
                <a16:creationId xmlns:a16="http://schemas.microsoft.com/office/drawing/2014/main" id="{BC9A2B82-769D-9831-FB1E-C0850E9233C5}"/>
              </a:ext>
            </a:extLst>
          </p:cNvPr>
          <p:cNvSpPr/>
          <p:nvPr/>
        </p:nvSpPr>
        <p:spPr>
          <a:xfrm>
            <a:off x="10343126" y="2272596"/>
            <a:ext cx="140800" cy="140800"/>
          </a:xfrm>
          <a:prstGeom prst="ellipse">
            <a:avLst/>
          </a:prstGeom>
          <a:solidFill>
            <a:schemeClr val="dk1"/>
          </a:solidFill>
          <a:ln w="254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22867" rIns="45700" bIns="22867" anchor="ctr" anchorCtr="0">
            <a:noAutofit/>
          </a:bodyPr>
          <a:lstStyle/>
          <a:p>
            <a:pPr algn="ctr"/>
            <a:endParaRPr sz="1867">
              <a:solidFill>
                <a:srgbClr val="FFFFFF"/>
              </a:solidFill>
            </a:endParaRPr>
          </a:p>
        </p:txBody>
      </p:sp>
      <p:sp>
        <p:nvSpPr>
          <p:cNvPr id="30" name="Google Shape;122;p16">
            <a:extLst>
              <a:ext uri="{FF2B5EF4-FFF2-40B4-BE49-F238E27FC236}">
                <a16:creationId xmlns:a16="http://schemas.microsoft.com/office/drawing/2014/main" id="{AA428535-8FCA-E966-1C5C-7E0E90D84956}"/>
              </a:ext>
            </a:extLst>
          </p:cNvPr>
          <p:cNvSpPr txBox="1"/>
          <p:nvPr/>
        </p:nvSpPr>
        <p:spPr>
          <a:xfrm>
            <a:off x="954496" y="4652384"/>
            <a:ext cx="1557600" cy="6617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22867" rIns="45700" bIns="22867" anchor="t" anchorCtr="0">
            <a:spAutoFit/>
          </a:bodyPr>
          <a:lstStyle/>
          <a:p>
            <a:pPr algn="ctr"/>
            <a:r>
              <a:rPr lang="en-GB" sz="2000" dirty="0">
                <a:latin typeface="Calibri" panose="020F0502020204030204" pitchFamily="34" charset="0"/>
                <a:ea typeface="Source Sans Pro"/>
                <a:cs typeface="Calibri" panose="020F0502020204030204" pitchFamily="34" charset="0"/>
                <a:sym typeface="Source Sans Pro"/>
              </a:rPr>
              <a:t>TRAINING INPUT</a:t>
            </a:r>
            <a:endParaRPr sz="667" dirty="0">
              <a:latin typeface="Calibri" panose="020F0502020204030204" pitchFamily="34" charset="0"/>
              <a:ea typeface="Source Sans Pro"/>
              <a:cs typeface="Calibri" panose="020F0502020204030204" pitchFamily="34" charset="0"/>
              <a:sym typeface="Source Sans Pro"/>
            </a:endParaRPr>
          </a:p>
        </p:txBody>
      </p:sp>
      <p:sp>
        <p:nvSpPr>
          <p:cNvPr id="31" name="Google Shape;123;p16">
            <a:extLst>
              <a:ext uri="{FF2B5EF4-FFF2-40B4-BE49-F238E27FC236}">
                <a16:creationId xmlns:a16="http://schemas.microsoft.com/office/drawing/2014/main" id="{84C60A01-12D1-B17B-59DF-74F0399EED19}"/>
              </a:ext>
            </a:extLst>
          </p:cNvPr>
          <p:cNvSpPr txBox="1"/>
          <p:nvPr/>
        </p:nvSpPr>
        <p:spPr>
          <a:xfrm>
            <a:off x="2653858" y="4280632"/>
            <a:ext cx="2500800" cy="3539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22867" rIns="45700" bIns="22867" anchor="t" anchorCtr="0">
            <a:spAutoFit/>
          </a:bodyPr>
          <a:lstStyle/>
          <a:p>
            <a:pPr algn="ctr"/>
            <a:r>
              <a:rPr lang="en-GB" sz="2000" dirty="0">
                <a:latin typeface="Calibri" panose="020F0502020204030204" pitchFamily="34" charset="0"/>
                <a:ea typeface="Source Sans Pro"/>
                <a:cs typeface="Calibri" panose="020F0502020204030204" pitchFamily="34" charset="0"/>
                <a:sym typeface="Source Sans Pro"/>
              </a:rPr>
              <a:t>LESSON VISITS</a:t>
            </a:r>
            <a:endParaRPr sz="667" dirty="0">
              <a:latin typeface="Calibri" panose="020F0502020204030204" pitchFamily="34" charset="0"/>
              <a:ea typeface="Source Sans Pro"/>
              <a:cs typeface="Calibri" panose="020F0502020204030204" pitchFamily="34" charset="0"/>
              <a:sym typeface="Source Sans Pro"/>
            </a:endParaRPr>
          </a:p>
        </p:txBody>
      </p:sp>
      <p:sp>
        <p:nvSpPr>
          <p:cNvPr id="32" name="Google Shape;124;p16">
            <a:extLst>
              <a:ext uri="{FF2B5EF4-FFF2-40B4-BE49-F238E27FC236}">
                <a16:creationId xmlns:a16="http://schemas.microsoft.com/office/drawing/2014/main" id="{7E0BAA58-613A-B2B9-DEAD-6943E84DF093}"/>
              </a:ext>
            </a:extLst>
          </p:cNvPr>
          <p:cNvSpPr txBox="1"/>
          <p:nvPr/>
        </p:nvSpPr>
        <p:spPr>
          <a:xfrm>
            <a:off x="5325322" y="4652128"/>
            <a:ext cx="1557600" cy="6617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22867" rIns="45700" bIns="22867" anchor="t" anchorCtr="0">
            <a:spAutoFit/>
          </a:bodyPr>
          <a:lstStyle/>
          <a:p>
            <a:pPr algn="ctr"/>
            <a:r>
              <a:rPr lang="en-GB" sz="2000" dirty="0">
                <a:latin typeface="Calibri" panose="020F0502020204030204" pitchFamily="34" charset="0"/>
                <a:ea typeface="Source Sans Pro"/>
                <a:cs typeface="Calibri" panose="020F0502020204030204" pitchFamily="34" charset="0"/>
                <a:sym typeface="Source Sans Pro"/>
              </a:rPr>
              <a:t>GROUP FEEDBACK</a:t>
            </a:r>
            <a:endParaRPr sz="667" dirty="0">
              <a:latin typeface="Calibri" panose="020F0502020204030204" pitchFamily="34" charset="0"/>
              <a:ea typeface="Source Sans Pro"/>
              <a:cs typeface="Calibri" panose="020F0502020204030204" pitchFamily="34" charset="0"/>
              <a:sym typeface="Source Sans Pro"/>
            </a:endParaRPr>
          </a:p>
        </p:txBody>
      </p:sp>
      <p:sp>
        <p:nvSpPr>
          <p:cNvPr id="33" name="Google Shape;125;p16">
            <a:extLst>
              <a:ext uri="{FF2B5EF4-FFF2-40B4-BE49-F238E27FC236}">
                <a16:creationId xmlns:a16="http://schemas.microsoft.com/office/drawing/2014/main" id="{4DA76DAE-5812-E8BC-B415-E7877C387C4E}"/>
              </a:ext>
            </a:extLst>
          </p:cNvPr>
          <p:cNvSpPr txBox="1"/>
          <p:nvPr/>
        </p:nvSpPr>
        <p:spPr>
          <a:xfrm>
            <a:off x="7092900" y="4252016"/>
            <a:ext cx="2248400" cy="3539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22867" rIns="45700" bIns="22867" anchor="t" anchorCtr="0">
            <a:spAutoFit/>
          </a:bodyPr>
          <a:lstStyle/>
          <a:p>
            <a:pPr algn="ctr"/>
            <a:r>
              <a:rPr lang="en-GB" sz="2000" dirty="0">
                <a:latin typeface="Calibri" panose="020F0502020204030204" pitchFamily="34" charset="0"/>
                <a:ea typeface="Source Sans Pro"/>
                <a:cs typeface="Calibri" panose="020F0502020204030204" pitchFamily="34" charset="0"/>
                <a:sym typeface="Source Sans Pro"/>
              </a:rPr>
              <a:t>LESSON VISITS</a:t>
            </a:r>
            <a:endParaRPr sz="667" dirty="0">
              <a:latin typeface="Calibri" panose="020F0502020204030204" pitchFamily="34" charset="0"/>
              <a:ea typeface="Source Sans Pro"/>
              <a:cs typeface="Calibri" panose="020F0502020204030204" pitchFamily="34" charset="0"/>
              <a:sym typeface="Source Sans Pro"/>
            </a:endParaRPr>
          </a:p>
        </p:txBody>
      </p:sp>
      <p:sp>
        <p:nvSpPr>
          <p:cNvPr id="34" name="Google Shape;126;p16">
            <a:extLst>
              <a:ext uri="{FF2B5EF4-FFF2-40B4-BE49-F238E27FC236}">
                <a16:creationId xmlns:a16="http://schemas.microsoft.com/office/drawing/2014/main" id="{7EBDFD51-1E2C-24C5-B01F-3962DB682AF1}"/>
              </a:ext>
            </a:extLst>
          </p:cNvPr>
          <p:cNvSpPr txBox="1"/>
          <p:nvPr/>
        </p:nvSpPr>
        <p:spPr>
          <a:xfrm>
            <a:off x="9682032" y="4652128"/>
            <a:ext cx="1557600" cy="6617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22867" rIns="45700" bIns="22867" anchor="t" anchorCtr="0">
            <a:spAutoFit/>
          </a:bodyPr>
          <a:lstStyle/>
          <a:p>
            <a:pPr algn="ctr"/>
            <a:r>
              <a:rPr lang="en-GB" sz="2000" dirty="0">
                <a:latin typeface="Calibri" panose="020F0502020204030204" pitchFamily="34" charset="0"/>
                <a:ea typeface="Source Sans Pro"/>
                <a:cs typeface="Calibri" panose="020F0502020204030204" pitchFamily="34" charset="0"/>
                <a:sym typeface="Source Sans Pro"/>
              </a:rPr>
              <a:t>STICK or TWIST</a:t>
            </a:r>
            <a:endParaRPr sz="667" dirty="0">
              <a:latin typeface="Calibri" panose="020F0502020204030204" pitchFamily="34" charset="0"/>
              <a:ea typeface="Source Sans Pro"/>
              <a:cs typeface="Calibri" panose="020F0502020204030204" pitchFamily="34" charset="0"/>
              <a:sym typeface="Source Sans Pro"/>
            </a:endParaRPr>
          </a:p>
        </p:txBody>
      </p:sp>
      <p:cxnSp>
        <p:nvCxnSpPr>
          <p:cNvPr id="35" name="Google Shape;127;p16">
            <a:extLst>
              <a:ext uri="{FF2B5EF4-FFF2-40B4-BE49-F238E27FC236}">
                <a16:creationId xmlns:a16="http://schemas.microsoft.com/office/drawing/2014/main" id="{7192705A-E649-C395-3835-92076905259F}"/>
              </a:ext>
            </a:extLst>
          </p:cNvPr>
          <p:cNvCxnSpPr/>
          <p:nvPr/>
        </p:nvCxnSpPr>
        <p:spPr>
          <a:xfrm>
            <a:off x="1765762" y="2331212"/>
            <a:ext cx="10000" cy="944400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dash"/>
            <a:round/>
            <a:headEnd type="none" w="sm" len="sm"/>
            <a:tailEnd type="none" w="sm" len="sm"/>
          </a:ln>
        </p:spPr>
      </p:cxnSp>
      <p:cxnSp>
        <p:nvCxnSpPr>
          <p:cNvPr id="36" name="Google Shape;128;p16">
            <a:extLst>
              <a:ext uri="{FF2B5EF4-FFF2-40B4-BE49-F238E27FC236}">
                <a16:creationId xmlns:a16="http://schemas.microsoft.com/office/drawing/2014/main" id="{7399756A-2CDF-0F80-FE84-8658883F64FC}"/>
              </a:ext>
            </a:extLst>
          </p:cNvPr>
          <p:cNvCxnSpPr/>
          <p:nvPr/>
        </p:nvCxnSpPr>
        <p:spPr>
          <a:xfrm>
            <a:off x="10408363" y="2290439"/>
            <a:ext cx="10000" cy="944400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dash"/>
            <a:round/>
            <a:headEnd type="none" w="sm" len="sm"/>
            <a:tailEnd type="none" w="sm" len="sm"/>
          </a:ln>
        </p:spPr>
      </p:cxnSp>
      <p:sp>
        <p:nvSpPr>
          <p:cNvPr id="37" name="Google Shape;129;p16">
            <a:extLst>
              <a:ext uri="{FF2B5EF4-FFF2-40B4-BE49-F238E27FC236}">
                <a16:creationId xmlns:a16="http://schemas.microsoft.com/office/drawing/2014/main" id="{5E872F67-9157-9278-5436-34CADBC95EE0}"/>
              </a:ext>
            </a:extLst>
          </p:cNvPr>
          <p:cNvSpPr/>
          <p:nvPr/>
        </p:nvSpPr>
        <p:spPr>
          <a:xfrm>
            <a:off x="4759348" y="859051"/>
            <a:ext cx="2714400" cy="1471200"/>
          </a:xfrm>
          <a:prstGeom prst="rect">
            <a:avLst/>
          </a:prstGeom>
          <a:noFill/>
          <a:ln w="28575" cap="flat" cmpd="sng">
            <a:solidFill>
              <a:schemeClr val="dk1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45700" tIns="22867" rIns="45700" bIns="22867" anchor="ctr" anchorCtr="0">
            <a:noAutofit/>
          </a:bodyPr>
          <a:lstStyle/>
          <a:p>
            <a:pPr algn="ctr"/>
            <a:endParaRPr sz="1867">
              <a:solidFill>
                <a:srgbClr val="FFFFFF"/>
              </a:solidFill>
            </a:endParaRPr>
          </a:p>
        </p:txBody>
      </p:sp>
      <p:sp>
        <p:nvSpPr>
          <p:cNvPr id="38" name="Google Shape;130;p16">
            <a:extLst>
              <a:ext uri="{FF2B5EF4-FFF2-40B4-BE49-F238E27FC236}">
                <a16:creationId xmlns:a16="http://schemas.microsoft.com/office/drawing/2014/main" id="{B29333ED-D4D1-3A06-0C69-8F0E1D75AFB1}"/>
              </a:ext>
            </a:extLst>
          </p:cNvPr>
          <p:cNvSpPr/>
          <p:nvPr/>
        </p:nvSpPr>
        <p:spPr>
          <a:xfrm>
            <a:off x="6055082" y="2271428"/>
            <a:ext cx="140800" cy="140800"/>
          </a:xfrm>
          <a:prstGeom prst="ellipse">
            <a:avLst/>
          </a:prstGeom>
          <a:solidFill>
            <a:schemeClr val="dk1"/>
          </a:solidFill>
          <a:ln w="254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22867" rIns="45700" bIns="22867" anchor="ctr" anchorCtr="0">
            <a:noAutofit/>
          </a:bodyPr>
          <a:lstStyle/>
          <a:p>
            <a:pPr algn="ctr"/>
            <a:endParaRPr sz="1867">
              <a:solidFill>
                <a:srgbClr val="FFFFFF"/>
              </a:solidFill>
            </a:endParaRPr>
          </a:p>
        </p:txBody>
      </p:sp>
      <p:cxnSp>
        <p:nvCxnSpPr>
          <p:cNvPr id="39" name="Google Shape;131;p16">
            <a:extLst>
              <a:ext uri="{FF2B5EF4-FFF2-40B4-BE49-F238E27FC236}">
                <a16:creationId xmlns:a16="http://schemas.microsoft.com/office/drawing/2014/main" id="{0F6B01CB-8F8D-FFCA-6189-431815F911AC}"/>
              </a:ext>
            </a:extLst>
          </p:cNvPr>
          <p:cNvCxnSpPr/>
          <p:nvPr/>
        </p:nvCxnSpPr>
        <p:spPr>
          <a:xfrm>
            <a:off x="6120319" y="2289271"/>
            <a:ext cx="10000" cy="944400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dash"/>
            <a:round/>
            <a:headEnd type="none" w="sm" len="sm"/>
            <a:tailEnd type="none" w="sm" len="sm"/>
          </a:ln>
        </p:spPr>
      </p:cxnSp>
      <p:pic>
        <p:nvPicPr>
          <p:cNvPr id="40" name="Google Shape;132;p16" descr="Curve arrow - Free arrows icons">
            <a:extLst>
              <a:ext uri="{FF2B5EF4-FFF2-40B4-BE49-F238E27FC236}">
                <a16:creationId xmlns:a16="http://schemas.microsoft.com/office/drawing/2014/main" id="{1216B219-BEAF-5F33-12CC-1B5B8049FC1C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 rot="9235977">
            <a:off x="7375274" y="2366270"/>
            <a:ext cx="1735083" cy="1735083"/>
          </a:xfrm>
          <a:prstGeom prst="rect">
            <a:avLst/>
          </a:prstGeom>
          <a:noFill/>
          <a:ln>
            <a:noFill/>
          </a:ln>
        </p:spPr>
      </p:pic>
      <p:pic>
        <p:nvPicPr>
          <p:cNvPr id="41" name="Google Shape;133;p16" descr="Curve arrow - Free arrows icons">
            <a:extLst>
              <a:ext uri="{FF2B5EF4-FFF2-40B4-BE49-F238E27FC236}">
                <a16:creationId xmlns:a16="http://schemas.microsoft.com/office/drawing/2014/main" id="{ACD00D1F-4E4F-3FB9-2A54-182AD5427AB7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 rot="9235977">
            <a:off x="2978708" y="2356088"/>
            <a:ext cx="1735083" cy="1735083"/>
          </a:xfrm>
          <a:prstGeom prst="rect">
            <a:avLst/>
          </a:prstGeom>
          <a:noFill/>
          <a:ln>
            <a:noFill/>
          </a:ln>
        </p:spPr>
      </p:pic>
      <p:pic>
        <p:nvPicPr>
          <p:cNvPr id="42" name="Google Shape;134;p16">
            <a:extLst>
              <a:ext uri="{FF2B5EF4-FFF2-40B4-BE49-F238E27FC236}">
                <a16:creationId xmlns:a16="http://schemas.microsoft.com/office/drawing/2014/main" id="{CD101D7D-AF35-C3BA-B8E9-5D4FB38971EC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09912" y="975352"/>
            <a:ext cx="2513360" cy="1266094"/>
          </a:xfrm>
          <a:prstGeom prst="rect">
            <a:avLst/>
          </a:prstGeom>
          <a:noFill/>
          <a:ln>
            <a:noFill/>
          </a:ln>
        </p:spPr>
      </p:pic>
      <p:pic>
        <p:nvPicPr>
          <p:cNvPr id="43" name="Google Shape;135;p16">
            <a:extLst>
              <a:ext uri="{FF2B5EF4-FFF2-40B4-BE49-F238E27FC236}">
                <a16:creationId xmlns:a16="http://schemas.microsoft.com/office/drawing/2014/main" id="{5792E936-6E3E-0931-588B-0A7F6F71768D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4859690" y="954101"/>
            <a:ext cx="2522772" cy="1275506"/>
          </a:xfrm>
          <a:prstGeom prst="rect">
            <a:avLst/>
          </a:prstGeom>
          <a:noFill/>
          <a:ln>
            <a:noFill/>
          </a:ln>
        </p:spPr>
      </p:pic>
      <p:pic>
        <p:nvPicPr>
          <p:cNvPr id="44" name="Google Shape;136;p16">
            <a:extLst>
              <a:ext uri="{FF2B5EF4-FFF2-40B4-BE49-F238E27FC236}">
                <a16:creationId xmlns:a16="http://schemas.microsoft.com/office/drawing/2014/main" id="{E8EF2FB7-76DE-C809-B162-A5630ACA2CC7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9127074" y="942405"/>
            <a:ext cx="2522772" cy="1275506"/>
          </a:xfrm>
          <a:prstGeom prst="rect">
            <a:avLst/>
          </a:prstGeom>
          <a:noFill/>
          <a:ln>
            <a:noFill/>
          </a:ln>
        </p:spPr>
      </p:pic>
      <p:sp>
        <p:nvSpPr>
          <p:cNvPr id="45" name="Google Shape;137;p16">
            <a:extLst>
              <a:ext uri="{FF2B5EF4-FFF2-40B4-BE49-F238E27FC236}">
                <a16:creationId xmlns:a16="http://schemas.microsoft.com/office/drawing/2014/main" id="{4FB52F4F-B953-D2B7-6317-F9A9DA205697}"/>
              </a:ext>
            </a:extLst>
          </p:cNvPr>
          <p:cNvSpPr/>
          <p:nvPr/>
        </p:nvSpPr>
        <p:spPr>
          <a:xfrm>
            <a:off x="414671" y="865922"/>
            <a:ext cx="2714400" cy="1471200"/>
          </a:xfrm>
          <a:prstGeom prst="rect">
            <a:avLst/>
          </a:prstGeom>
          <a:noFill/>
          <a:ln w="28575" cap="flat" cmpd="sng">
            <a:solidFill>
              <a:schemeClr val="dk1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45700" tIns="22867" rIns="45700" bIns="22867" anchor="ctr" anchorCtr="0">
            <a:noAutofit/>
          </a:bodyPr>
          <a:lstStyle/>
          <a:p>
            <a:pPr algn="ctr"/>
            <a:endParaRPr sz="1867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857689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7" name="Google Shape;767;p135"/>
          <p:cNvSpPr/>
          <p:nvPr/>
        </p:nvSpPr>
        <p:spPr>
          <a:xfrm>
            <a:off x="0" y="1145826"/>
            <a:ext cx="12192000" cy="4002000"/>
          </a:xfrm>
          <a:prstGeom prst="rect">
            <a:avLst/>
          </a:prstGeom>
          <a:solidFill>
            <a:srgbClr val="E71B85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8" name="Google Shape;768;p135"/>
          <p:cNvSpPr/>
          <p:nvPr/>
        </p:nvSpPr>
        <p:spPr>
          <a:xfrm>
            <a:off x="11387475" y="5715707"/>
            <a:ext cx="427500" cy="1209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spcFirstLastPara="1" wrap="square" lIns="25400" tIns="25400" rIns="25400" bIns="254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6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769" name="Google Shape;769;p135" descr="A person in a yellow circle&#10;&#10;AI-generated content may be incorrect.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387475" y="5917947"/>
            <a:ext cx="463895" cy="447675"/>
          </a:xfrm>
          <a:prstGeom prst="rect">
            <a:avLst/>
          </a:prstGeom>
          <a:noFill/>
          <a:ln>
            <a:noFill/>
          </a:ln>
        </p:spPr>
      </p:pic>
      <p:sp>
        <p:nvSpPr>
          <p:cNvPr id="770" name="Google Shape;770;p135"/>
          <p:cNvSpPr txBox="1"/>
          <p:nvPr/>
        </p:nvSpPr>
        <p:spPr>
          <a:xfrm>
            <a:off x="4948274" y="2172450"/>
            <a:ext cx="5796600" cy="186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25" rIns="121900" bIns="609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4700" b="1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CONDITIONS </a:t>
            </a:r>
            <a:endParaRPr sz="4700" b="1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4700" b="1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&amp; CULTURE</a:t>
            </a:r>
            <a:endParaRPr sz="3400" b="1">
              <a:solidFill>
                <a:schemeClr val="lt1"/>
              </a:solidFill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900"/>
          </a:p>
        </p:txBody>
      </p:sp>
      <p:pic>
        <p:nvPicPr>
          <p:cNvPr id="771" name="Google Shape;771;p135" descr="A white outline of a person with their hands on their stomach&#10;&#10;AI-generated content may be incorrect."/>
          <p:cNvPicPr preferRelativeResize="0"/>
          <p:nvPr/>
        </p:nvPicPr>
        <p:blipFill rotWithShape="1">
          <a:blip r:embed="rId4">
            <a:alphaModFix/>
          </a:blip>
          <a:srcRect b="25261"/>
          <a:stretch/>
        </p:blipFill>
        <p:spPr>
          <a:xfrm>
            <a:off x="1062200" y="294426"/>
            <a:ext cx="3054325" cy="4891524"/>
          </a:xfrm>
          <a:prstGeom prst="rect">
            <a:avLst/>
          </a:prstGeom>
          <a:noFill/>
          <a:ln>
            <a:noFill/>
          </a:ln>
        </p:spPr>
      </p:pic>
      <p:sp>
        <p:nvSpPr>
          <p:cNvPr id="772" name="Google Shape;772;p135"/>
          <p:cNvSpPr/>
          <p:nvPr/>
        </p:nvSpPr>
        <p:spPr>
          <a:xfrm>
            <a:off x="0" y="5147593"/>
            <a:ext cx="12192000" cy="1899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spcFirstLastPara="1" wrap="square" lIns="25400" tIns="25400" rIns="25400" bIns="254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6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3" name="Google Shape;773;p135"/>
          <p:cNvSpPr/>
          <p:nvPr/>
        </p:nvSpPr>
        <p:spPr>
          <a:xfrm>
            <a:off x="4948275" y="1145837"/>
            <a:ext cx="2359500" cy="577200"/>
          </a:xfrm>
          <a:prstGeom prst="rect">
            <a:avLst/>
          </a:prstGeom>
          <a:solidFill>
            <a:srgbClr val="151515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300" b="1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NEXT…</a:t>
            </a:r>
            <a:endParaRPr sz="3300" b="1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77">
          <a:extLst>
            <a:ext uri="{FF2B5EF4-FFF2-40B4-BE49-F238E27FC236}">
              <a16:creationId xmlns:a16="http://schemas.microsoft.com/office/drawing/2014/main" id="{6F89C25C-869B-6432-62DC-C345AE11BF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" name="Google Shape;778;p136">
            <a:extLst>
              <a:ext uri="{FF2B5EF4-FFF2-40B4-BE49-F238E27FC236}">
                <a16:creationId xmlns:a16="http://schemas.microsoft.com/office/drawing/2014/main" id="{FB33237E-82F8-9665-AD87-CD9AD2FDFF36}"/>
              </a:ext>
            </a:extLst>
          </p:cNvPr>
          <p:cNvSpPr/>
          <p:nvPr/>
        </p:nvSpPr>
        <p:spPr>
          <a:xfrm>
            <a:off x="0" y="873"/>
            <a:ext cx="12192000" cy="5200412"/>
          </a:xfrm>
          <a:prstGeom prst="rect">
            <a:avLst/>
          </a:prstGeom>
          <a:solidFill>
            <a:srgbClr val="F29FC5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779" name="Google Shape;779;p136">
            <a:extLst>
              <a:ext uri="{FF2B5EF4-FFF2-40B4-BE49-F238E27FC236}">
                <a16:creationId xmlns:a16="http://schemas.microsoft.com/office/drawing/2014/main" id="{D3CB263C-0F65-8190-AB0B-9D290642E073}"/>
              </a:ext>
            </a:extLst>
          </p:cNvPr>
          <p:cNvSpPr txBox="1"/>
          <p:nvPr/>
        </p:nvSpPr>
        <p:spPr>
          <a:xfrm>
            <a:off x="6438332" y="1520473"/>
            <a:ext cx="4303810" cy="22057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25400" rIns="25400" bIns="25400" anchor="t" anchorCtr="0">
            <a:spAutoFit/>
          </a:bodyPr>
          <a:lstStyle/>
          <a:p>
            <a:pPr marL="0" marR="0" lvl="1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500" b="0" i="0" u="none" strike="noStrike" cap="none" dirty="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Shared Problems</a:t>
            </a:r>
          </a:p>
          <a:p>
            <a:pPr marL="0" marR="0" lvl="1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500" dirty="0">
                <a:latin typeface="Helvetica Neue"/>
                <a:ea typeface="Helvetica Neue"/>
                <a:cs typeface="Helvetica Neue"/>
                <a:sym typeface="Helvetica Neue"/>
              </a:rPr>
              <a:t>Shared Language</a:t>
            </a:r>
          </a:p>
          <a:p>
            <a:pPr marL="0" marR="0" lvl="1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500" dirty="0">
                <a:latin typeface="Helvetica Neue"/>
                <a:ea typeface="Helvetica Neue"/>
                <a:cs typeface="Helvetica Neue"/>
                <a:sym typeface="Helvetica Neue"/>
              </a:rPr>
              <a:t>Shared Solutions</a:t>
            </a:r>
          </a:p>
          <a:p>
            <a:pPr marL="0" marR="0" lvl="1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500" dirty="0">
                <a:latin typeface="Helvetica Neue"/>
                <a:ea typeface="Helvetica Neue"/>
                <a:cs typeface="Helvetica Neue"/>
                <a:sym typeface="Helvetica Neue"/>
              </a:rPr>
              <a:t>Collective Action</a:t>
            </a:r>
            <a:endParaRPr dirty="0"/>
          </a:p>
        </p:txBody>
      </p:sp>
      <p:sp>
        <p:nvSpPr>
          <p:cNvPr id="780" name="Google Shape;780;p136">
            <a:extLst>
              <a:ext uri="{FF2B5EF4-FFF2-40B4-BE49-F238E27FC236}">
                <a16:creationId xmlns:a16="http://schemas.microsoft.com/office/drawing/2014/main" id="{78B9EAB2-F17E-0CB0-6154-62044CB01A6F}"/>
              </a:ext>
            </a:extLst>
          </p:cNvPr>
          <p:cNvSpPr/>
          <p:nvPr/>
        </p:nvSpPr>
        <p:spPr>
          <a:xfrm>
            <a:off x="6096000" y="1677930"/>
            <a:ext cx="127000" cy="189211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spcFirstLastPara="1" wrap="square" lIns="25400" tIns="25400" rIns="25400" bIns="254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6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781" name="Google Shape;781;p136">
            <a:extLst>
              <a:ext uri="{FF2B5EF4-FFF2-40B4-BE49-F238E27FC236}">
                <a16:creationId xmlns:a16="http://schemas.microsoft.com/office/drawing/2014/main" id="{C93AB795-F345-00A2-65CB-F4A1B88CB1DD}"/>
              </a:ext>
            </a:extLst>
          </p:cNvPr>
          <p:cNvGrpSpPr/>
          <p:nvPr/>
        </p:nvGrpSpPr>
        <p:grpSpPr>
          <a:xfrm>
            <a:off x="6438331" y="322449"/>
            <a:ext cx="3319229" cy="516250"/>
            <a:chOff x="14768378" y="1100345"/>
            <a:chExt cx="2357438" cy="1032499"/>
          </a:xfrm>
        </p:grpSpPr>
        <p:sp>
          <p:nvSpPr>
            <p:cNvPr id="782" name="Google Shape;782;p136">
              <a:extLst>
                <a:ext uri="{FF2B5EF4-FFF2-40B4-BE49-F238E27FC236}">
                  <a16:creationId xmlns:a16="http://schemas.microsoft.com/office/drawing/2014/main" id="{5EF384BE-855E-749E-2078-60AD09742A35}"/>
                </a:ext>
              </a:extLst>
            </p:cNvPr>
            <p:cNvSpPr/>
            <p:nvPr/>
          </p:nvSpPr>
          <p:spPr>
            <a:xfrm>
              <a:off x="14768378" y="1296113"/>
              <a:ext cx="2357438" cy="836731"/>
            </a:xfrm>
            <a:prstGeom prst="roundRect">
              <a:avLst>
                <a:gd name="adj" fmla="val 50000"/>
              </a:avLst>
            </a:prstGeom>
            <a:solidFill>
              <a:srgbClr val="424242"/>
            </a:solidFill>
            <a:ln>
              <a:noFill/>
            </a:ln>
          </p:spPr>
          <p:txBody>
            <a:bodyPr spcFirstLastPara="1" wrap="square" lIns="25400" tIns="25400" rIns="25400" bIns="254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3" name="Google Shape;783;p136">
              <a:extLst>
                <a:ext uri="{FF2B5EF4-FFF2-40B4-BE49-F238E27FC236}">
                  <a16:creationId xmlns:a16="http://schemas.microsoft.com/office/drawing/2014/main" id="{2DA47825-8CDC-906E-3FE5-EFB8DB2D8839}"/>
                </a:ext>
              </a:extLst>
            </p:cNvPr>
            <p:cNvSpPr txBox="1"/>
            <p:nvPr/>
          </p:nvSpPr>
          <p:spPr>
            <a:xfrm>
              <a:off x="14768416" y="1100345"/>
              <a:ext cx="2357400" cy="7181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5400" tIns="25400" rIns="25400" bIns="25400" anchor="ctr" anchorCtr="0">
              <a:spAutoFit/>
            </a:bodyPr>
            <a:lstStyle/>
            <a:p>
              <a:pPr marL="0" marR="0" lvl="0" indent="0" algn="ctr" rtl="0">
                <a:spcBef>
                  <a:spcPts val="2350"/>
                </a:spcBef>
                <a:spcAft>
                  <a:spcPts val="0"/>
                </a:spcAft>
                <a:buNone/>
              </a:pPr>
              <a:r>
                <a:rPr lang="en-GB" sz="2000" b="1" dirty="0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CONDITIONS &amp; CULTURE</a:t>
              </a:r>
              <a:endParaRPr dirty="0"/>
            </a:p>
          </p:txBody>
        </p:sp>
      </p:grpSp>
      <p:sp>
        <p:nvSpPr>
          <p:cNvPr id="784" name="Google Shape;784;p136">
            <a:extLst>
              <a:ext uri="{FF2B5EF4-FFF2-40B4-BE49-F238E27FC236}">
                <a16:creationId xmlns:a16="http://schemas.microsoft.com/office/drawing/2014/main" id="{2D1EA2C2-6083-A573-7357-B773B0B11337}"/>
              </a:ext>
            </a:extLst>
          </p:cNvPr>
          <p:cNvSpPr/>
          <p:nvPr/>
        </p:nvSpPr>
        <p:spPr>
          <a:xfrm>
            <a:off x="-1" y="5147593"/>
            <a:ext cx="12192001" cy="189935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spcFirstLastPara="1" wrap="square" lIns="25400" tIns="25400" rIns="25400" bIns="254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6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5" name="Google Shape;785;p136">
            <a:extLst>
              <a:ext uri="{FF2B5EF4-FFF2-40B4-BE49-F238E27FC236}">
                <a16:creationId xmlns:a16="http://schemas.microsoft.com/office/drawing/2014/main" id="{ECAE4491-D829-BCB2-F0DB-878937EED648}"/>
              </a:ext>
            </a:extLst>
          </p:cNvPr>
          <p:cNvSpPr/>
          <p:nvPr/>
        </p:nvSpPr>
        <p:spPr>
          <a:xfrm>
            <a:off x="11387475" y="5715707"/>
            <a:ext cx="427522" cy="120625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spcFirstLastPara="1" wrap="square" lIns="25400" tIns="25400" rIns="25400" bIns="254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6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786" name="Google Shape;786;p136">
            <a:extLst>
              <a:ext uri="{FF2B5EF4-FFF2-40B4-BE49-F238E27FC236}">
                <a16:creationId xmlns:a16="http://schemas.microsoft.com/office/drawing/2014/main" id="{FF7476FA-BC4D-6CBE-743D-4C5577578A74}"/>
              </a:ext>
            </a:extLst>
          </p:cNvPr>
          <p:cNvCxnSpPr/>
          <p:nvPr/>
        </p:nvCxnSpPr>
        <p:spPr>
          <a:xfrm rot="10800000" flipH="1">
            <a:off x="11017944" y="5337527"/>
            <a:ext cx="1" cy="1577553"/>
          </a:xfrm>
          <a:prstGeom prst="straightConnector1">
            <a:avLst/>
          </a:prstGeom>
          <a:noFill/>
          <a:ln w="25400" cap="flat" cmpd="sng">
            <a:solidFill>
              <a:srgbClr val="000000"/>
            </a:solidFill>
            <a:prstDash val="solid"/>
            <a:miter lim="400000"/>
            <a:headEnd type="none" w="sm" len="sm"/>
            <a:tailEnd type="none" w="sm" len="sm"/>
          </a:ln>
        </p:spPr>
      </p:cxnSp>
      <p:sp>
        <p:nvSpPr>
          <p:cNvPr id="787" name="Google Shape;787;p136">
            <a:extLst>
              <a:ext uri="{FF2B5EF4-FFF2-40B4-BE49-F238E27FC236}">
                <a16:creationId xmlns:a16="http://schemas.microsoft.com/office/drawing/2014/main" id="{D5C87151-1C11-20D6-F7A9-921C485E4EAA}"/>
              </a:ext>
            </a:extLst>
          </p:cNvPr>
          <p:cNvSpPr txBox="1"/>
          <p:nvPr/>
        </p:nvSpPr>
        <p:spPr>
          <a:xfrm>
            <a:off x="3023286" y="5552929"/>
            <a:ext cx="7809991" cy="3590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25400" rIns="25400" bIns="254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>
                <a:latin typeface="Helvetica Neue"/>
                <a:ea typeface="Helvetica Neue"/>
                <a:cs typeface="Helvetica Neue"/>
                <a:sym typeface="Helvetica Neue"/>
              </a:rPr>
              <a:t>Walkthrus Coaching Process | </a:t>
            </a:r>
            <a:r>
              <a:rPr lang="en-GB" sz="2000" b="1">
                <a:latin typeface="Helvetica Neue"/>
                <a:ea typeface="Helvetica Neue"/>
                <a:cs typeface="Helvetica Neue"/>
                <a:sym typeface="Helvetica Neue"/>
              </a:rPr>
              <a:t>Conditions &amp; Culture</a:t>
            </a:r>
            <a:endParaRPr sz="2000" b="1"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788" name="Google Shape;788;p136" descr="A logo of a person with a yellow circle&#10;&#10;AI-generated content may be incorrect.">
            <a:extLst>
              <a:ext uri="{FF2B5EF4-FFF2-40B4-BE49-F238E27FC236}">
                <a16:creationId xmlns:a16="http://schemas.microsoft.com/office/drawing/2014/main" id="{70223D10-5198-B8A9-B3F5-F1A841AC2749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332552" y="5911044"/>
            <a:ext cx="537369" cy="546693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Google Shape;640;p45" descr="Google Shape;853;p39">
            <a:extLst>
              <a:ext uri="{FF2B5EF4-FFF2-40B4-BE49-F238E27FC236}">
                <a16:creationId xmlns:a16="http://schemas.microsoft.com/office/drawing/2014/main" id="{55BCC2FE-AF6D-61B7-8306-B097A957C6FB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050228" y="629516"/>
            <a:ext cx="4337821" cy="372044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5594407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40">
          <a:extLst>
            <a:ext uri="{FF2B5EF4-FFF2-40B4-BE49-F238E27FC236}">
              <a16:creationId xmlns:a16="http://schemas.microsoft.com/office/drawing/2014/main" id="{1E872B19-4AA8-1A6F-5F6C-FCF81CDA21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41" name="Google Shape;741;p133">
            <a:extLst>
              <a:ext uri="{FF2B5EF4-FFF2-40B4-BE49-F238E27FC236}">
                <a16:creationId xmlns:a16="http://schemas.microsoft.com/office/drawing/2014/main" id="{CD13E86D-E433-2C32-CD1C-F8D9BDD9F2C2}"/>
              </a:ext>
            </a:extLst>
          </p:cNvPr>
          <p:cNvGrpSpPr/>
          <p:nvPr/>
        </p:nvGrpSpPr>
        <p:grpSpPr>
          <a:xfrm>
            <a:off x="1321247" y="212218"/>
            <a:ext cx="10066224" cy="4938417"/>
            <a:chOff x="2642494" y="424435"/>
            <a:chExt cx="20132447" cy="9876833"/>
          </a:xfrm>
        </p:grpSpPr>
        <p:pic>
          <p:nvPicPr>
            <p:cNvPr id="742" name="Google Shape;742;p133">
              <a:extLst>
                <a:ext uri="{FF2B5EF4-FFF2-40B4-BE49-F238E27FC236}">
                  <a16:creationId xmlns:a16="http://schemas.microsoft.com/office/drawing/2014/main" id="{C6D8CA2D-B626-AFFC-E333-8BE9F7B845FF}"/>
                </a:ext>
              </a:extLst>
            </p:cNvPr>
            <p:cNvPicPr preferRelativeResize="0"/>
            <p:nvPr/>
          </p:nvPicPr>
          <p:blipFill rotWithShape="1">
            <a:blip r:embed="rId3">
              <a:alphaModFix/>
            </a:blip>
            <a:srcRect t="7564" b="5098"/>
            <a:stretch/>
          </p:blipFill>
          <p:spPr>
            <a:xfrm>
              <a:off x="2810327" y="424435"/>
              <a:ext cx="18737705" cy="827950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43" name="Google Shape;743;p133">
              <a:extLst>
                <a:ext uri="{FF2B5EF4-FFF2-40B4-BE49-F238E27FC236}">
                  <a16:creationId xmlns:a16="http://schemas.microsoft.com/office/drawing/2014/main" id="{A5F9F2FA-E77D-6555-7DC0-FF76413685E8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 t="85169"/>
            <a:stretch/>
          </p:blipFill>
          <p:spPr>
            <a:xfrm>
              <a:off x="2642494" y="8794640"/>
              <a:ext cx="20132447" cy="1506628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744" name="Google Shape;744;p133">
            <a:extLst>
              <a:ext uri="{FF2B5EF4-FFF2-40B4-BE49-F238E27FC236}">
                <a16:creationId xmlns:a16="http://schemas.microsoft.com/office/drawing/2014/main" id="{C4E29E5F-1B3E-9FF0-1E28-EFBB4689DA48}"/>
              </a:ext>
            </a:extLst>
          </p:cNvPr>
          <p:cNvSpPr/>
          <p:nvPr/>
        </p:nvSpPr>
        <p:spPr>
          <a:xfrm>
            <a:off x="-1" y="5147593"/>
            <a:ext cx="12192001" cy="189935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spcFirstLastPara="1" wrap="square" lIns="25400" tIns="25400" rIns="25400" bIns="254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6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45" name="Google Shape;745;p133">
            <a:extLst>
              <a:ext uri="{FF2B5EF4-FFF2-40B4-BE49-F238E27FC236}">
                <a16:creationId xmlns:a16="http://schemas.microsoft.com/office/drawing/2014/main" id="{435E7F9E-2955-DE5C-6520-CFCB4B9DBB91}"/>
              </a:ext>
            </a:extLst>
          </p:cNvPr>
          <p:cNvSpPr/>
          <p:nvPr/>
        </p:nvSpPr>
        <p:spPr>
          <a:xfrm>
            <a:off x="11387475" y="5715707"/>
            <a:ext cx="427522" cy="120625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spcFirstLastPara="1" wrap="square" lIns="25400" tIns="25400" rIns="25400" bIns="254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6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746" name="Google Shape;746;p133">
            <a:extLst>
              <a:ext uri="{FF2B5EF4-FFF2-40B4-BE49-F238E27FC236}">
                <a16:creationId xmlns:a16="http://schemas.microsoft.com/office/drawing/2014/main" id="{231223C9-3925-9EC5-B181-000B725A027C}"/>
              </a:ext>
            </a:extLst>
          </p:cNvPr>
          <p:cNvCxnSpPr/>
          <p:nvPr/>
        </p:nvCxnSpPr>
        <p:spPr>
          <a:xfrm rot="10800000" flipH="1">
            <a:off x="11017944" y="5337527"/>
            <a:ext cx="1" cy="1577553"/>
          </a:xfrm>
          <a:prstGeom prst="straightConnector1">
            <a:avLst/>
          </a:prstGeom>
          <a:noFill/>
          <a:ln w="25400" cap="flat" cmpd="sng">
            <a:solidFill>
              <a:srgbClr val="000000"/>
            </a:solidFill>
            <a:prstDash val="solid"/>
            <a:miter lim="400000"/>
            <a:headEnd type="none" w="sm" len="sm"/>
            <a:tailEnd type="none" w="sm" len="sm"/>
          </a:ln>
        </p:spPr>
      </p:cxnSp>
      <p:sp>
        <p:nvSpPr>
          <p:cNvPr id="747" name="Google Shape;747;p133">
            <a:extLst>
              <a:ext uri="{FF2B5EF4-FFF2-40B4-BE49-F238E27FC236}">
                <a16:creationId xmlns:a16="http://schemas.microsoft.com/office/drawing/2014/main" id="{26140D34-DAA2-0D02-6351-EBB3F827CBF9}"/>
              </a:ext>
            </a:extLst>
          </p:cNvPr>
          <p:cNvSpPr txBox="1"/>
          <p:nvPr/>
        </p:nvSpPr>
        <p:spPr>
          <a:xfrm>
            <a:off x="4539772" y="5552929"/>
            <a:ext cx="6293505" cy="3590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25400" rIns="25400" bIns="254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>
                <a:latin typeface="Helvetica Neue"/>
                <a:ea typeface="Helvetica Neue"/>
                <a:cs typeface="Helvetica Neue"/>
                <a:sym typeface="Helvetica Neue"/>
              </a:rPr>
              <a:t>The WalkThrus Coaching Process </a:t>
            </a:r>
            <a:r>
              <a:rPr lang="en-GB" sz="20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| </a:t>
            </a:r>
            <a:r>
              <a:rPr lang="en-GB" sz="2000" b="1">
                <a:latin typeface="Helvetica Neue"/>
                <a:ea typeface="Helvetica Neue"/>
                <a:cs typeface="Helvetica Neue"/>
                <a:sym typeface="Helvetica Neue"/>
              </a:rPr>
              <a:t>overview</a:t>
            </a:r>
            <a:endParaRPr sz="2000" b="1" i="0" u="none" strike="noStrike" cap="non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748" name="Google Shape;748;p133" descr="A logo of a person with a yellow circle&#10;&#10;AI-generated content may be incorrect.">
            <a:extLst>
              <a:ext uri="{FF2B5EF4-FFF2-40B4-BE49-F238E27FC236}">
                <a16:creationId xmlns:a16="http://schemas.microsoft.com/office/drawing/2014/main" id="{D8FE3F67-95CE-86E8-4C5B-D5A08CAF8796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1332552" y="5911044"/>
            <a:ext cx="537369" cy="54669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943763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4" name="Google Shape;794;p137"/>
          <p:cNvSpPr/>
          <p:nvPr/>
        </p:nvSpPr>
        <p:spPr>
          <a:xfrm>
            <a:off x="0" y="1145826"/>
            <a:ext cx="12192000" cy="4002000"/>
          </a:xfrm>
          <a:prstGeom prst="rect">
            <a:avLst/>
          </a:prstGeom>
          <a:solidFill>
            <a:srgbClr val="E71B85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5" name="Google Shape;795;p137"/>
          <p:cNvSpPr/>
          <p:nvPr/>
        </p:nvSpPr>
        <p:spPr>
          <a:xfrm>
            <a:off x="11387475" y="5715707"/>
            <a:ext cx="427500" cy="1209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spcFirstLastPara="1" wrap="square" lIns="25400" tIns="25400" rIns="25400" bIns="254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6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796" name="Google Shape;796;p137" descr="A person in a yellow circle&#10;&#10;AI-generated content may be incorrect.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387475" y="5917947"/>
            <a:ext cx="463895" cy="447675"/>
          </a:xfrm>
          <a:prstGeom prst="rect">
            <a:avLst/>
          </a:prstGeom>
          <a:noFill/>
          <a:ln>
            <a:noFill/>
          </a:ln>
        </p:spPr>
      </p:pic>
      <p:sp>
        <p:nvSpPr>
          <p:cNvPr id="797" name="Google Shape;797;p137"/>
          <p:cNvSpPr txBox="1"/>
          <p:nvPr/>
        </p:nvSpPr>
        <p:spPr>
          <a:xfrm>
            <a:off x="4948274" y="2172450"/>
            <a:ext cx="5796600" cy="186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25" rIns="121900" bIns="609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4700" b="1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DIAGNOSE &amp; DESIGN</a:t>
            </a:r>
            <a:endParaRPr sz="3400" b="1">
              <a:solidFill>
                <a:schemeClr val="lt1"/>
              </a:solidFill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900"/>
          </a:p>
        </p:txBody>
      </p:sp>
      <p:pic>
        <p:nvPicPr>
          <p:cNvPr id="798" name="Google Shape;798;p137" descr="A white outline of a person with their hands on their stomach&#10;&#10;AI-generated content may be incorrect."/>
          <p:cNvPicPr preferRelativeResize="0"/>
          <p:nvPr/>
        </p:nvPicPr>
        <p:blipFill rotWithShape="1">
          <a:blip r:embed="rId4">
            <a:alphaModFix/>
          </a:blip>
          <a:srcRect b="25261"/>
          <a:stretch/>
        </p:blipFill>
        <p:spPr>
          <a:xfrm>
            <a:off x="1062200" y="294426"/>
            <a:ext cx="3054325" cy="4891524"/>
          </a:xfrm>
          <a:prstGeom prst="rect">
            <a:avLst/>
          </a:prstGeom>
          <a:noFill/>
          <a:ln>
            <a:noFill/>
          </a:ln>
        </p:spPr>
      </p:pic>
      <p:sp>
        <p:nvSpPr>
          <p:cNvPr id="799" name="Google Shape;799;p137"/>
          <p:cNvSpPr/>
          <p:nvPr/>
        </p:nvSpPr>
        <p:spPr>
          <a:xfrm>
            <a:off x="0" y="5147593"/>
            <a:ext cx="12192000" cy="1899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spcFirstLastPara="1" wrap="square" lIns="25400" tIns="25400" rIns="25400" bIns="254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6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0" name="Google Shape;800;p137"/>
          <p:cNvSpPr/>
          <p:nvPr/>
        </p:nvSpPr>
        <p:spPr>
          <a:xfrm>
            <a:off x="4948275" y="1145837"/>
            <a:ext cx="2359500" cy="577200"/>
          </a:xfrm>
          <a:prstGeom prst="rect">
            <a:avLst/>
          </a:prstGeom>
          <a:solidFill>
            <a:srgbClr val="151515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300" b="1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NEXT…</a:t>
            </a:r>
            <a:endParaRPr sz="3300" b="1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40">
          <a:extLst>
            <a:ext uri="{FF2B5EF4-FFF2-40B4-BE49-F238E27FC236}">
              <a16:creationId xmlns:a16="http://schemas.microsoft.com/office/drawing/2014/main" id="{E44C376C-7C01-C6FB-D546-5F178724BD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41" name="Google Shape;741;p133">
            <a:extLst>
              <a:ext uri="{FF2B5EF4-FFF2-40B4-BE49-F238E27FC236}">
                <a16:creationId xmlns:a16="http://schemas.microsoft.com/office/drawing/2014/main" id="{3C5A9E81-E842-2E87-02CA-E0F52553A488}"/>
              </a:ext>
            </a:extLst>
          </p:cNvPr>
          <p:cNvGrpSpPr/>
          <p:nvPr/>
        </p:nvGrpSpPr>
        <p:grpSpPr>
          <a:xfrm>
            <a:off x="1321247" y="212218"/>
            <a:ext cx="10066224" cy="4938417"/>
            <a:chOff x="2642494" y="424435"/>
            <a:chExt cx="20132447" cy="9876833"/>
          </a:xfrm>
        </p:grpSpPr>
        <p:pic>
          <p:nvPicPr>
            <p:cNvPr id="742" name="Google Shape;742;p133">
              <a:extLst>
                <a:ext uri="{FF2B5EF4-FFF2-40B4-BE49-F238E27FC236}">
                  <a16:creationId xmlns:a16="http://schemas.microsoft.com/office/drawing/2014/main" id="{1464A29D-9849-4A34-C879-80DCEA391A28}"/>
                </a:ext>
              </a:extLst>
            </p:cNvPr>
            <p:cNvPicPr preferRelativeResize="0"/>
            <p:nvPr/>
          </p:nvPicPr>
          <p:blipFill rotWithShape="1">
            <a:blip r:embed="rId3">
              <a:alphaModFix/>
            </a:blip>
            <a:srcRect t="7564" b="5098"/>
            <a:stretch/>
          </p:blipFill>
          <p:spPr>
            <a:xfrm>
              <a:off x="2810327" y="424435"/>
              <a:ext cx="18737705" cy="827950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43" name="Google Shape;743;p133">
              <a:extLst>
                <a:ext uri="{FF2B5EF4-FFF2-40B4-BE49-F238E27FC236}">
                  <a16:creationId xmlns:a16="http://schemas.microsoft.com/office/drawing/2014/main" id="{982873F2-A0AB-034C-9BA9-2D51CE5E310A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 t="85169"/>
            <a:stretch/>
          </p:blipFill>
          <p:spPr>
            <a:xfrm>
              <a:off x="2642494" y="8794640"/>
              <a:ext cx="20132447" cy="1506628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744" name="Google Shape;744;p133">
            <a:extLst>
              <a:ext uri="{FF2B5EF4-FFF2-40B4-BE49-F238E27FC236}">
                <a16:creationId xmlns:a16="http://schemas.microsoft.com/office/drawing/2014/main" id="{72652913-F130-BBB7-924B-6512CD119103}"/>
              </a:ext>
            </a:extLst>
          </p:cNvPr>
          <p:cNvSpPr/>
          <p:nvPr/>
        </p:nvSpPr>
        <p:spPr>
          <a:xfrm>
            <a:off x="-1" y="5147593"/>
            <a:ext cx="12192001" cy="189935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spcFirstLastPara="1" wrap="square" lIns="25400" tIns="25400" rIns="25400" bIns="254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6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45" name="Google Shape;745;p133">
            <a:extLst>
              <a:ext uri="{FF2B5EF4-FFF2-40B4-BE49-F238E27FC236}">
                <a16:creationId xmlns:a16="http://schemas.microsoft.com/office/drawing/2014/main" id="{974B1AA5-86F5-0DD5-3BF2-12F68857CAB8}"/>
              </a:ext>
            </a:extLst>
          </p:cNvPr>
          <p:cNvSpPr/>
          <p:nvPr/>
        </p:nvSpPr>
        <p:spPr>
          <a:xfrm>
            <a:off x="11387475" y="5715707"/>
            <a:ext cx="427522" cy="120625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spcFirstLastPara="1" wrap="square" lIns="25400" tIns="25400" rIns="25400" bIns="254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6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746" name="Google Shape;746;p133">
            <a:extLst>
              <a:ext uri="{FF2B5EF4-FFF2-40B4-BE49-F238E27FC236}">
                <a16:creationId xmlns:a16="http://schemas.microsoft.com/office/drawing/2014/main" id="{BC896F24-36A0-A14A-001E-0EA4C21EE106}"/>
              </a:ext>
            </a:extLst>
          </p:cNvPr>
          <p:cNvCxnSpPr/>
          <p:nvPr/>
        </p:nvCxnSpPr>
        <p:spPr>
          <a:xfrm rot="10800000" flipH="1">
            <a:off x="11017944" y="5337527"/>
            <a:ext cx="1" cy="1577553"/>
          </a:xfrm>
          <a:prstGeom prst="straightConnector1">
            <a:avLst/>
          </a:prstGeom>
          <a:noFill/>
          <a:ln w="25400" cap="flat" cmpd="sng">
            <a:solidFill>
              <a:srgbClr val="000000"/>
            </a:solidFill>
            <a:prstDash val="solid"/>
            <a:miter lim="400000"/>
            <a:headEnd type="none" w="sm" len="sm"/>
            <a:tailEnd type="none" w="sm" len="sm"/>
          </a:ln>
        </p:spPr>
      </p:cxnSp>
      <p:sp>
        <p:nvSpPr>
          <p:cNvPr id="747" name="Google Shape;747;p133">
            <a:extLst>
              <a:ext uri="{FF2B5EF4-FFF2-40B4-BE49-F238E27FC236}">
                <a16:creationId xmlns:a16="http://schemas.microsoft.com/office/drawing/2014/main" id="{9E8E83AB-0147-2CF4-DE32-A2AEC6824879}"/>
              </a:ext>
            </a:extLst>
          </p:cNvPr>
          <p:cNvSpPr txBox="1"/>
          <p:nvPr/>
        </p:nvSpPr>
        <p:spPr>
          <a:xfrm>
            <a:off x="4539772" y="5552929"/>
            <a:ext cx="6293505" cy="3590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25400" rIns="25400" bIns="254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>
                <a:latin typeface="Helvetica Neue"/>
                <a:ea typeface="Helvetica Neue"/>
                <a:cs typeface="Helvetica Neue"/>
                <a:sym typeface="Helvetica Neue"/>
              </a:rPr>
              <a:t>The WalkThrus Coaching Process </a:t>
            </a:r>
            <a:r>
              <a:rPr lang="en-GB" sz="20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| </a:t>
            </a:r>
            <a:r>
              <a:rPr lang="en-GB" sz="2000" b="1">
                <a:latin typeface="Helvetica Neue"/>
                <a:ea typeface="Helvetica Neue"/>
                <a:cs typeface="Helvetica Neue"/>
                <a:sym typeface="Helvetica Neue"/>
              </a:rPr>
              <a:t>overview</a:t>
            </a:r>
            <a:endParaRPr sz="2000" b="1" i="0" u="none" strike="noStrike" cap="non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748" name="Google Shape;748;p133" descr="A logo of a person with a yellow circle&#10;&#10;AI-generated content may be incorrect.">
            <a:extLst>
              <a:ext uri="{FF2B5EF4-FFF2-40B4-BE49-F238E27FC236}">
                <a16:creationId xmlns:a16="http://schemas.microsoft.com/office/drawing/2014/main" id="{F5BE3C7C-6CDC-16AC-2DB3-89DD54510EF7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1332552" y="5911044"/>
            <a:ext cx="537369" cy="54669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6743055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06" name="Google Shape;806;p13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578427" y="9540"/>
            <a:ext cx="9355851" cy="4733311"/>
          </a:xfrm>
          <a:prstGeom prst="rect">
            <a:avLst/>
          </a:prstGeom>
          <a:noFill/>
          <a:ln>
            <a:noFill/>
          </a:ln>
        </p:spPr>
      </p:pic>
      <p:pic>
        <p:nvPicPr>
          <p:cNvPr id="807" name="Google Shape;807;p138"/>
          <p:cNvPicPr preferRelativeResize="0"/>
          <p:nvPr/>
        </p:nvPicPr>
        <p:blipFill rotWithShape="1">
          <a:blip r:embed="rId4">
            <a:alphaModFix/>
          </a:blip>
          <a:srcRect l="2551" t="41407" r="73140" b="17479"/>
          <a:stretch/>
        </p:blipFill>
        <p:spPr>
          <a:xfrm>
            <a:off x="1817077" y="1969477"/>
            <a:ext cx="2274277" cy="1946031"/>
          </a:xfrm>
          <a:prstGeom prst="hexagon">
            <a:avLst>
              <a:gd name="adj" fmla="val 29217"/>
              <a:gd name="vf" fmla="val 115470"/>
            </a:avLst>
          </a:prstGeom>
          <a:noFill/>
          <a:ln>
            <a:noFill/>
          </a:ln>
        </p:spPr>
      </p:pic>
      <p:sp>
        <p:nvSpPr>
          <p:cNvPr id="808" name="Google Shape;808;p138"/>
          <p:cNvSpPr/>
          <p:nvPr/>
        </p:nvSpPr>
        <p:spPr>
          <a:xfrm>
            <a:off x="-1" y="5147593"/>
            <a:ext cx="12192001" cy="189935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spcFirstLastPara="1" wrap="square" lIns="25400" tIns="25400" rIns="25400" bIns="254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6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9" name="Google Shape;809;p138"/>
          <p:cNvSpPr/>
          <p:nvPr/>
        </p:nvSpPr>
        <p:spPr>
          <a:xfrm>
            <a:off x="11387475" y="5715707"/>
            <a:ext cx="427522" cy="120625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spcFirstLastPara="1" wrap="square" lIns="25400" tIns="25400" rIns="25400" bIns="254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6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810" name="Google Shape;810;p138"/>
          <p:cNvCxnSpPr/>
          <p:nvPr/>
        </p:nvCxnSpPr>
        <p:spPr>
          <a:xfrm rot="10800000" flipH="1">
            <a:off x="11017944" y="5337527"/>
            <a:ext cx="1" cy="1577553"/>
          </a:xfrm>
          <a:prstGeom prst="straightConnector1">
            <a:avLst/>
          </a:prstGeom>
          <a:noFill/>
          <a:ln w="25400" cap="flat" cmpd="sng">
            <a:solidFill>
              <a:srgbClr val="000000"/>
            </a:solidFill>
            <a:prstDash val="solid"/>
            <a:miter lim="400000"/>
            <a:headEnd type="none" w="sm" len="sm"/>
            <a:tailEnd type="none" w="sm" len="sm"/>
          </a:ln>
        </p:spPr>
      </p:cxnSp>
      <p:pic>
        <p:nvPicPr>
          <p:cNvPr id="811" name="Google Shape;811;p138" descr="A logo of a person with a yellow circle&#10;&#10;AI-generated content may be incorrect.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1332552" y="5911044"/>
            <a:ext cx="537369" cy="546693"/>
          </a:xfrm>
          <a:prstGeom prst="rect">
            <a:avLst/>
          </a:prstGeom>
          <a:noFill/>
          <a:ln>
            <a:noFill/>
          </a:ln>
        </p:spPr>
      </p:pic>
      <p:sp>
        <p:nvSpPr>
          <p:cNvPr id="812" name="Google Shape;812;p138"/>
          <p:cNvSpPr txBox="1"/>
          <p:nvPr/>
        </p:nvSpPr>
        <p:spPr>
          <a:xfrm>
            <a:off x="3767675" y="5552925"/>
            <a:ext cx="7065600" cy="35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25400" rIns="25400" bIns="254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>
                <a:latin typeface="Helvetica Neue"/>
                <a:ea typeface="Helvetica Neue"/>
                <a:cs typeface="Helvetica Neue"/>
                <a:sym typeface="Helvetica Neue"/>
              </a:rPr>
              <a:t>The WalkThrus Coaching Process </a:t>
            </a:r>
            <a:r>
              <a:rPr lang="en-GB" sz="20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| </a:t>
            </a:r>
            <a:r>
              <a:rPr lang="en-GB" sz="2000" b="1">
                <a:latin typeface="Helvetica Neue"/>
                <a:ea typeface="Helvetica Neue"/>
                <a:cs typeface="Helvetica Neue"/>
                <a:sym typeface="Helvetica Neue"/>
              </a:rPr>
              <a:t>diagnose &amp; design</a:t>
            </a:r>
            <a:endParaRPr sz="2000" b="1" i="0" u="none" strike="noStrike" cap="non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7" name="Google Shape;817;p139"/>
          <p:cNvSpPr/>
          <p:nvPr/>
        </p:nvSpPr>
        <p:spPr>
          <a:xfrm>
            <a:off x="0" y="-11827"/>
            <a:ext cx="12192000" cy="5200412"/>
          </a:xfrm>
          <a:prstGeom prst="rect">
            <a:avLst/>
          </a:prstGeom>
          <a:solidFill>
            <a:srgbClr val="ED288F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818" name="Google Shape;818;p139"/>
          <p:cNvSpPr txBox="1"/>
          <p:nvPr/>
        </p:nvSpPr>
        <p:spPr>
          <a:xfrm>
            <a:off x="6438331" y="1520473"/>
            <a:ext cx="4949145" cy="16671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25400" rIns="25400" bIns="25400" anchor="t" anchorCtr="0">
            <a:spAutoFit/>
          </a:bodyPr>
          <a:lstStyle/>
          <a:p>
            <a:pPr marL="0" marR="0" lvl="1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500" b="0" i="0" u="none" strike="noStrike" cap="non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Identifying learning problems and designing goals for coaching.</a:t>
            </a:r>
            <a:endParaRPr/>
          </a:p>
        </p:txBody>
      </p:sp>
      <p:sp>
        <p:nvSpPr>
          <p:cNvPr id="819" name="Google Shape;819;p139"/>
          <p:cNvSpPr/>
          <p:nvPr/>
        </p:nvSpPr>
        <p:spPr>
          <a:xfrm>
            <a:off x="6096000" y="1710878"/>
            <a:ext cx="80683" cy="1367091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25400" tIns="25400" rIns="25400" bIns="254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6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820" name="Google Shape;820;p139"/>
          <p:cNvGrpSpPr/>
          <p:nvPr/>
        </p:nvGrpSpPr>
        <p:grpSpPr>
          <a:xfrm>
            <a:off x="6438331" y="279613"/>
            <a:ext cx="3319229" cy="518655"/>
            <a:chOff x="14768378" y="1095535"/>
            <a:chExt cx="2357438" cy="1037309"/>
          </a:xfrm>
        </p:grpSpPr>
        <p:sp>
          <p:nvSpPr>
            <p:cNvPr id="821" name="Google Shape;821;p139"/>
            <p:cNvSpPr/>
            <p:nvPr/>
          </p:nvSpPr>
          <p:spPr>
            <a:xfrm>
              <a:off x="14768378" y="1296113"/>
              <a:ext cx="2357438" cy="836731"/>
            </a:xfrm>
            <a:prstGeom prst="roundRect">
              <a:avLst>
                <a:gd name="adj" fmla="val 50000"/>
              </a:avLst>
            </a:prstGeom>
            <a:solidFill>
              <a:srgbClr val="424242"/>
            </a:solidFill>
            <a:ln>
              <a:noFill/>
            </a:ln>
          </p:spPr>
          <p:txBody>
            <a:bodyPr spcFirstLastPara="1" wrap="square" lIns="25400" tIns="25400" rIns="25400" bIns="254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2" name="Google Shape;822;p139"/>
            <p:cNvSpPr txBox="1"/>
            <p:nvPr/>
          </p:nvSpPr>
          <p:spPr>
            <a:xfrm>
              <a:off x="14970597" y="1095535"/>
              <a:ext cx="1953000" cy="7181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5400" tIns="25400" rIns="25400" bIns="25400" anchor="ctr" anchorCtr="0">
              <a:spAutoFit/>
            </a:bodyPr>
            <a:lstStyle/>
            <a:p>
              <a:pPr marL="0" marR="0" lvl="0" indent="0" algn="ctr" rtl="0">
                <a:spcBef>
                  <a:spcPts val="2350"/>
                </a:spcBef>
                <a:spcAft>
                  <a:spcPts val="0"/>
                </a:spcAft>
                <a:buNone/>
              </a:pPr>
              <a:r>
                <a:rPr lang="en-GB" sz="2000" b="1" dirty="0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DIAGNOSE &amp; DESIGN</a:t>
              </a:r>
              <a:endParaRPr dirty="0"/>
            </a:p>
          </p:txBody>
        </p:sp>
      </p:grpSp>
      <p:pic>
        <p:nvPicPr>
          <p:cNvPr id="823" name="Google Shape;823;p139" descr="A pink person sitting and a few white circles of people&#10;&#10;AI-generated content may be incorrect.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208437" y="589085"/>
            <a:ext cx="3319229" cy="4557677"/>
          </a:xfrm>
          <a:prstGeom prst="rect">
            <a:avLst/>
          </a:prstGeom>
          <a:noFill/>
          <a:ln>
            <a:noFill/>
          </a:ln>
        </p:spPr>
      </p:pic>
      <p:sp>
        <p:nvSpPr>
          <p:cNvPr id="824" name="Google Shape;824;p139"/>
          <p:cNvSpPr/>
          <p:nvPr/>
        </p:nvSpPr>
        <p:spPr>
          <a:xfrm>
            <a:off x="-1" y="5147593"/>
            <a:ext cx="12192001" cy="189935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spcFirstLastPara="1" wrap="square" lIns="25400" tIns="25400" rIns="25400" bIns="254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6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5" name="Google Shape;825;p139"/>
          <p:cNvSpPr/>
          <p:nvPr/>
        </p:nvSpPr>
        <p:spPr>
          <a:xfrm>
            <a:off x="11387475" y="5715707"/>
            <a:ext cx="427522" cy="120625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spcFirstLastPara="1" wrap="square" lIns="25400" tIns="25400" rIns="25400" bIns="254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6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826" name="Google Shape;826;p139"/>
          <p:cNvCxnSpPr/>
          <p:nvPr/>
        </p:nvCxnSpPr>
        <p:spPr>
          <a:xfrm rot="10800000" flipH="1">
            <a:off x="11017944" y="5337527"/>
            <a:ext cx="1" cy="1577553"/>
          </a:xfrm>
          <a:prstGeom prst="straightConnector1">
            <a:avLst/>
          </a:prstGeom>
          <a:noFill/>
          <a:ln w="25400" cap="flat" cmpd="sng">
            <a:solidFill>
              <a:srgbClr val="000000"/>
            </a:solidFill>
            <a:prstDash val="solid"/>
            <a:miter lim="400000"/>
            <a:headEnd type="none" w="sm" len="sm"/>
            <a:tailEnd type="none" w="sm" len="sm"/>
          </a:ln>
        </p:spPr>
      </p:cxnSp>
      <p:sp>
        <p:nvSpPr>
          <p:cNvPr id="827" name="Google Shape;827;p139"/>
          <p:cNvSpPr txBox="1"/>
          <p:nvPr/>
        </p:nvSpPr>
        <p:spPr>
          <a:xfrm>
            <a:off x="4539772" y="5552929"/>
            <a:ext cx="6293400" cy="35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25400" rIns="25400" bIns="254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>
                <a:latin typeface="Helvetica Neue"/>
                <a:ea typeface="Helvetica Neue"/>
                <a:cs typeface="Helvetica Neue"/>
                <a:sym typeface="Helvetica Neue"/>
              </a:rPr>
              <a:t>Walkthrus Coaching Process | </a:t>
            </a:r>
            <a:r>
              <a:rPr lang="en-GB" sz="2000" b="1">
                <a:latin typeface="Helvetica Neue"/>
                <a:ea typeface="Helvetica Neue"/>
                <a:cs typeface="Helvetica Neue"/>
                <a:sym typeface="Helvetica Neue"/>
              </a:rPr>
              <a:t>Diagnose &amp; Design</a:t>
            </a:r>
            <a:endParaRPr sz="2000" b="1"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828" name="Google Shape;828;p139" descr="A logo of a person with a yellow circle&#10;&#10;AI-generated content may be incorrect.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1332552" y="5911044"/>
            <a:ext cx="537369" cy="54669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7">
          <a:extLst>
            <a:ext uri="{FF2B5EF4-FFF2-40B4-BE49-F238E27FC236}">
              <a16:creationId xmlns:a16="http://schemas.microsoft.com/office/drawing/2014/main" id="{0CBF9B3C-0874-C622-4CB1-B89579E43E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58" name="Google Shape;658;p127">
            <a:extLst>
              <a:ext uri="{FF2B5EF4-FFF2-40B4-BE49-F238E27FC236}">
                <a16:creationId xmlns:a16="http://schemas.microsoft.com/office/drawing/2014/main" id="{C1AEFC28-BE5C-64D0-8032-4CB81AF750B4}"/>
              </a:ext>
            </a:extLst>
          </p:cNvPr>
          <p:cNvGrpSpPr/>
          <p:nvPr/>
        </p:nvGrpSpPr>
        <p:grpSpPr>
          <a:xfrm>
            <a:off x="-101600" y="261022"/>
            <a:ext cx="12395200" cy="4906457"/>
            <a:chOff x="-203200" y="674444"/>
            <a:chExt cx="25425400" cy="10064268"/>
          </a:xfrm>
        </p:grpSpPr>
        <p:sp>
          <p:nvSpPr>
            <p:cNvPr id="659" name="Google Shape;659;p127">
              <a:extLst>
                <a:ext uri="{FF2B5EF4-FFF2-40B4-BE49-F238E27FC236}">
                  <a16:creationId xmlns:a16="http://schemas.microsoft.com/office/drawing/2014/main" id="{8717BC5F-DCF5-7840-1FC9-8CBF728827E9}"/>
                </a:ext>
              </a:extLst>
            </p:cNvPr>
            <p:cNvSpPr/>
            <p:nvPr/>
          </p:nvSpPr>
          <p:spPr>
            <a:xfrm>
              <a:off x="-203200" y="5485659"/>
              <a:ext cx="25425400" cy="5253053"/>
            </a:xfrm>
            <a:prstGeom prst="rect">
              <a:avLst/>
            </a:prstGeom>
            <a:solidFill>
              <a:srgbClr val="CCCCCC"/>
            </a:solidFill>
            <a:ln>
              <a:noFill/>
            </a:ln>
          </p:spPr>
          <p:txBody>
            <a:bodyPr spcFirstLastPara="1" wrap="square" lIns="25400" tIns="25400" rIns="25400" bIns="254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660" name="Google Shape;660;p127" descr="Image">
              <a:extLst>
                <a:ext uri="{FF2B5EF4-FFF2-40B4-BE49-F238E27FC236}">
                  <a16:creationId xmlns:a16="http://schemas.microsoft.com/office/drawing/2014/main" id="{0C025203-FDA5-3641-B68D-7CC77247CEAB}"/>
                </a:ext>
              </a:extLst>
            </p:cNvPr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1860656" y="674444"/>
              <a:ext cx="20914294" cy="9622429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661" name="Google Shape;661;p127">
            <a:extLst>
              <a:ext uri="{FF2B5EF4-FFF2-40B4-BE49-F238E27FC236}">
                <a16:creationId xmlns:a16="http://schemas.microsoft.com/office/drawing/2014/main" id="{DCD768D6-A009-EED4-4881-EFE6B2F73C0A}"/>
              </a:ext>
            </a:extLst>
          </p:cNvPr>
          <p:cNvSpPr/>
          <p:nvPr/>
        </p:nvSpPr>
        <p:spPr>
          <a:xfrm>
            <a:off x="-1" y="5147593"/>
            <a:ext cx="12192001" cy="189935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spcFirstLastPara="1" wrap="square" lIns="25400" tIns="25400" rIns="25400" bIns="254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6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62" name="Google Shape;662;p127">
            <a:extLst>
              <a:ext uri="{FF2B5EF4-FFF2-40B4-BE49-F238E27FC236}">
                <a16:creationId xmlns:a16="http://schemas.microsoft.com/office/drawing/2014/main" id="{31BD0CE1-13A3-62BB-25AA-EBEE2DC3214E}"/>
              </a:ext>
            </a:extLst>
          </p:cNvPr>
          <p:cNvSpPr/>
          <p:nvPr/>
        </p:nvSpPr>
        <p:spPr>
          <a:xfrm>
            <a:off x="11387475" y="5715707"/>
            <a:ext cx="427522" cy="120625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spcFirstLastPara="1" wrap="square" lIns="25400" tIns="25400" rIns="25400" bIns="254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6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663" name="Google Shape;663;p127">
            <a:extLst>
              <a:ext uri="{FF2B5EF4-FFF2-40B4-BE49-F238E27FC236}">
                <a16:creationId xmlns:a16="http://schemas.microsoft.com/office/drawing/2014/main" id="{1006556F-C3CD-D8EE-0DEB-6136A3B61551}"/>
              </a:ext>
            </a:extLst>
          </p:cNvPr>
          <p:cNvCxnSpPr/>
          <p:nvPr/>
        </p:nvCxnSpPr>
        <p:spPr>
          <a:xfrm rot="10800000" flipH="1">
            <a:off x="11017944" y="5337527"/>
            <a:ext cx="1" cy="1577553"/>
          </a:xfrm>
          <a:prstGeom prst="straightConnector1">
            <a:avLst/>
          </a:prstGeom>
          <a:noFill/>
          <a:ln w="25400" cap="flat" cmpd="sng">
            <a:solidFill>
              <a:srgbClr val="000000"/>
            </a:solidFill>
            <a:prstDash val="solid"/>
            <a:miter lim="400000"/>
            <a:headEnd type="none" w="sm" len="sm"/>
            <a:tailEnd type="none" w="sm" len="sm"/>
          </a:ln>
        </p:spPr>
      </p:cxnSp>
      <p:sp>
        <p:nvSpPr>
          <p:cNvPr id="664" name="Google Shape;664;p127">
            <a:extLst>
              <a:ext uri="{FF2B5EF4-FFF2-40B4-BE49-F238E27FC236}">
                <a16:creationId xmlns:a16="http://schemas.microsoft.com/office/drawing/2014/main" id="{5BD3EDB0-8008-91C5-07DD-D7E00E2850C0}"/>
              </a:ext>
            </a:extLst>
          </p:cNvPr>
          <p:cNvSpPr txBox="1"/>
          <p:nvPr/>
        </p:nvSpPr>
        <p:spPr>
          <a:xfrm>
            <a:off x="4539772" y="5552929"/>
            <a:ext cx="6293505" cy="3590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25400" rIns="25400" bIns="254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b="1">
                <a:latin typeface="Helvetica Neue"/>
                <a:ea typeface="Helvetica Neue"/>
                <a:cs typeface="Helvetica Neue"/>
                <a:sym typeface="Helvetica Neue"/>
              </a:rPr>
              <a:t>The classroom</a:t>
            </a:r>
            <a:r>
              <a:rPr lang="en-GB" sz="20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|</a:t>
            </a:r>
            <a:r>
              <a:rPr lang="en-GB" sz="2000">
                <a:latin typeface="Helvetica Neue"/>
                <a:ea typeface="Helvetica Neue"/>
                <a:cs typeface="Helvetica Neue"/>
                <a:sym typeface="Helvetica Neue"/>
              </a:rPr>
              <a:t> a complicated environment</a:t>
            </a:r>
            <a:endParaRPr sz="2000" i="0" u="none" strike="noStrike" cap="non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665" name="Google Shape;665;p127" descr="A logo of a person with a yellow circle&#10;&#10;AI-generated content may be incorrect.">
            <a:extLst>
              <a:ext uri="{FF2B5EF4-FFF2-40B4-BE49-F238E27FC236}">
                <a16:creationId xmlns:a16="http://schemas.microsoft.com/office/drawing/2014/main" id="{D5DACD10-DD25-1BEA-55AB-6B69D356E6F0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1332552" y="5911044"/>
            <a:ext cx="537369" cy="54669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86466248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3" name="Google Shape;833;p140"/>
          <p:cNvSpPr/>
          <p:nvPr/>
        </p:nvSpPr>
        <p:spPr>
          <a:xfrm>
            <a:off x="0" y="0"/>
            <a:ext cx="12192000" cy="5220300"/>
          </a:xfrm>
          <a:prstGeom prst="rect">
            <a:avLst/>
          </a:prstGeom>
          <a:solidFill>
            <a:srgbClr val="ED288F"/>
          </a:solidFill>
          <a:ln w="6350" cap="flat" cmpd="sng">
            <a:solidFill>
              <a:srgbClr val="ED288F"/>
            </a:solidFill>
            <a:prstDash val="solid"/>
            <a:miter lim="400000"/>
            <a:headEnd type="none" w="sm" len="sm"/>
            <a:tailEnd type="none" w="sm" len="sm"/>
          </a:ln>
        </p:spPr>
        <p:txBody>
          <a:bodyPr spcFirstLastPara="1" wrap="square" lIns="25400" tIns="25400" rIns="25400" bIns="254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Helvetica Neue"/>
              <a:buNone/>
            </a:pPr>
            <a:endParaRPr sz="16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4" name="Google Shape;834;p140"/>
          <p:cNvSpPr/>
          <p:nvPr/>
        </p:nvSpPr>
        <p:spPr>
          <a:xfrm>
            <a:off x="0" y="5147594"/>
            <a:ext cx="12192000" cy="1899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spcFirstLastPara="1" wrap="square" lIns="25400" tIns="25400" rIns="25400" bIns="254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Helvetica Neue"/>
              <a:buNone/>
            </a:pPr>
            <a:endParaRPr sz="16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835" name="Google Shape;835;p140"/>
          <p:cNvCxnSpPr/>
          <p:nvPr/>
        </p:nvCxnSpPr>
        <p:spPr>
          <a:xfrm rot="10800000">
            <a:off x="11017944" y="5337681"/>
            <a:ext cx="0" cy="1577400"/>
          </a:xfrm>
          <a:prstGeom prst="straightConnector1">
            <a:avLst/>
          </a:prstGeom>
          <a:noFill/>
          <a:ln w="12700" cap="flat" cmpd="sng">
            <a:solidFill>
              <a:srgbClr val="000000"/>
            </a:solidFill>
            <a:prstDash val="solid"/>
            <a:miter lim="400000"/>
            <a:headEnd type="none" w="sm" len="sm"/>
            <a:tailEnd type="none" w="sm" len="sm"/>
          </a:ln>
        </p:spPr>
      </p:cxnSp>
      <p:sp>
        <p:nvSpPr>
          <p:cNvPr id="836" name="Google Shape;836;p140"/>
          <p:cNvSpPr txBox="1"/>
          <p:nvPr/>
        </p:nvSpPr>
        <p:spPr>
          <a:xfrm>
            <a:off x="598515" y="5552930"/>
            <a:ext cx="10234800" cy="35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25400" rIns="25400" bIns="254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Helvetica Neue"/>
              <a:buNone/>
            </a:pPr>
            <a:r>
              <a:rPr lang="en-GB" sz="20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Core </a:t>
            </a:r>
            <a:r>
              <a:rPr lang="en-GB" sz="2000" b="1">
                <a:latin typeface="Helvetica Neue"/>
                <a:ea typeface="Helvetica Neue"/>
                <a:cs typeface="Helvetica Neue"/>
                <a:sym typeface="Helvetica Neue"/>
              </a:rPr>
              <a:t>move</a:t>
            </a:r>
            <a:r>
              <a:rPr lang="en-GB" sz="20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| Solving Learning Problems</a:t>
            </a:r>
            <a:endParaRPr sz="2000"/>
          </a:p>
        </p:txBody>
      </p:sp>
      <p:grpSp>
        <p:nvGrpSpPr>
          <p:cNvPr id="837" name="Google Shape;837;p140"/>
          <p:cNvGrpSpPr/>
          <p:nvPr/>
        </p:nvGrpSpPr>
        <p:grpSpPr>
          <a:xfrm>
            <a:off x="11379242" y="5674412"/>
            <a:ext cx="538716" cy="773050"/>
            <a:chOff x="11434093" y="5817416"/>
            <a:chExt cx="538716" cy="773050"/>
          </a:xfrm>
        </p:grpSpPr>
        <p:sp>
          <p:nvSpPr>
            <p:cNvPr id="838" name="Google Shape;838;p140"/>
            <p:cNvSpPr/>
            <p:nvPr/>
          </p:nvSpPr>
          <p:spPr>
            <a:xfrm>
              <a:off x="11489690" y="5817416"/>
              <a:ext cx="427500" cy="120600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</p:spPr>
          <p:txBody>
            <a:bodyPr spcFirstLastPara="1" wrap="square" lIns="25400" tIns="25400" rIns="25400" bIns="254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600"/>
                <a:buFont typeface="Helvetica Neue"/>
                <a:buNone/>
              </a:pPr>
              <a:endParaRPr sz="16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839" name="Google Shape;839;p140" descr="A logo of a person with a yellow circle&#10;&#10;AI-generated content may be incorrect.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11434093" y="6055404"/>
              <a:ext cx="538716" cy="535062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840" name="Google Shape;840;p140"/>
          <p:cNvSpPr txBox="1"/>
          <p:nvPr/>
        </p:nvSpPr>
        <p:spPr>
          <a:xfrm>
            <a:off x="6121192" y="2090348"/>
            <a:ext cx="5176800" cy="20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3875" tIns="33875" rIns="33875" bIns="33875" anchor="t" anchorCtr="0">
            <a:spAutoFit/>
          </a:bodyPr>
          <a:lstStyle/>
          <a:p>
            <a: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300"/>
              <a:buFont typeface="Helvetica Neue"/>
              <a:buNone/>
            </a:pPr>
            <a:r>
              <a:rPr lang="en-GB" sz="4300" b="0" i="0" u="none" strike="noStrike" cap="non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Helping teachers to spot, understand and solve problems.</a:t>
            </a:r>
            <a:endParaRPr sz="700"/>
          </a:p>
        </p:txBody>
      </p:sp>
      <p:sp>
        <p:nvSpPr>
          <p:cNvPr id="841" name="Google Shape;841;p140"/>
          <p:cNvSpPr/>
          <p:nvPr/>
        </p:nvSpPr>
        <p:spPr>
          <a:xfrm>
            <a:off x="5793955" y="2276482"/>
            <a:ext cx="81000" cy="1657200"/>
          </a:xfrm>
          <a:prstGeom prst="rect">
            <a:avLst/>
          </a:prstGeom>
          <a:solidFill>
            <a:schemeClr val="lt1"/>
          </a:solidFill>
          <a:ln w="6350" cap="flat" cmpd="sng">
            <a:solidFill>
              <a:schemeClr val="lt1"/>
            </a:solidFill>
            <a:prstDash val="solid"/>
            <a:miter lim="400000"/>
            <a:headEnd type="none" w="sm" len="sm"/>
            <a:tailEnd type="none" w="sm" len="sm"/>
          </a:ln>
        </p:spPr>
        <p:txBody>
          <a:bodyPr spcFirstLastPara="1" wrap="square" lIns="33875" tIns="33875" rIns="33875" bIns="338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Helvetica Neue"/>
              <a:buNone/>
            </a:pPr>
            <a:endParaRPr sz="21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842" name="Google Shape;842;p140"/>
          <p:cNvGrpSpPr/>
          <p:nvPr/>
        </p:nvGrpSpPr>
        <p:grpSpPr>
          <a:xfrm>
            <a:off x="5184883" y="432617"/>
            <a:ext cx="6612331" cy="694775"/>
            <a:chOff x="14955889" y="1090670"/>
            <a:chExt cx="1978200" cy="1042110"/>
          </a:xfrm>
        </p:grpSpPr>
        <p:sp>
          <p:nvSpPr>
            <p:cNvPr id="843" name="Google Shape;843;p140"/>
            <p:cNvSpPr/>
            <p:nvPr/>
          </p:nvSpPr>
          <p:spPr>
            <a:xfrm>
              <a:off x="14955889" y="1296080"/>
              <a:ext cx="1978200" cy="836700"/>
            </a:xfrm>
            <a:prstGeom prst="roundRect">
              <a:avLst>
                <a:gd name="adj" fmla="val 50000"/>
              </a:avLst>
            </a:prstGeom>
            <a:solidFill>
              <a:srgbClr val="424242"/>
            </a:solidFill>
            <a:ln>
              <a:noFill/>
            </a:ln>
          </p:spPr>
          <p:txBody>
            <a:bodyPr spcFirstLastPara="1" wrap="square" lIns="33875" tIns="33875" rIns="33875" bIns="3387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100"/>
                <a:buFont typeface="Helvetica Neue"/>
                <a:buNone/>
              </a:pPr>
              <a:endParaRPr sz="21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4" name="Google Shape;844;p140"/>
            <p:cNvSpPr txBox="1"/>
            <p:nvPr/>
          </p:nvSpPr>
          <p:spPr>
            <a:xfrm>
              <a:off x="14955889" y="1090670"/>
              <a:ext cx="1978200" cy="726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3875" tIns="33875" rIns="33875" bIns="33875" anchor="ctr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3100"/>
                </a:spcBef>
                <a:spcAft>
                  <a:spcPts val="0"/>
                </a:spcAft>
                <a:buClr>
                  <a:srgbClr val="FFFFFF"/>
                </a:buClr>
                <a:buSzPts val="2700"/>
                <a:buFont typeface="Helvetica Neue"/>
                <a:buNone/>
              </a:pPr>
              <a:r>
                <a:rPr lang="en-GB" sz="2700" b="1" i="0" u="none" strike="noStrike" cap="none" dirty="0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SOLVING LEARNING PROBLEMS</a:t>
              </a:r>
              <a:endParaRPr sz="700" dirty="0"/>
            </a:p>
          </p:txBody>
        </p:sp>
      </p:grpSp>
      <p:sp>
        <p:nvSpPr>
          <p:cNvPr id="845" name="Google Shape;845;p140"/>
          <p:cNvSpPr txBox="1"/>
          <p:nvPr/>
        </p:nvSpPr>
        <p:spPr>
          <a:xfrm>
            <a:off x="8270240" y="1108366"/>
            <a:ext cx="3326100" cy="38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7725" tIns="67725" rIns="67725" bIns="67725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63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Helvetica Neue"/>
              <a:buNone/>
            </a:pPr>
            <a:r>
              <a:rPr lang="en-GB" sz="1600" b="0" i="0" u="none" strike="noStrike" cap="non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Page 104 | Coaching WalkThrus</a:t>
            </a:r>
            <a:endParaRPr sz="700"/>
          </a:p>
        </p:txBody>
      </p:sp>
      <p:pic>
        <p:nvPicPr>
          <p:cNvPr id="846" name="Google Shape;846;p14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0" y="512152"/>
            <a:ext cx="4328616" cy="463544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51" name="Google Shape;851;p141"/>
          <p:cNvGrpSpPr/>
          <p:nvPr/>
        </p:nvGrpSpPr>
        <p:grpSpPr>
          <a:xfrm>
            <a:off x="415429" y="903479"/>
            <a:ext cx="11319778" cy="2912197"/>
            <a:chOff x="1073035" y="1922607"/>
            <a:chExt cx="15906849" cy="4092295"/>
          </a:xfrm>
        </p:grpSpPr>
        <p:pic>
          <p:nvPicPr>
            <p:cNvPr id="852" name="Google Shape;852;p141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1073035" y="1922607"/>
              <a:ext cx="6340389" cy="397798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853" name="Google Shape;853;p141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7515024" y="1922607"/>
              <a:ext cx="9464860" cy="4092295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854" name="Google Shape;854;p141"/>
          <p:cNvSpPr txBox="1"/>
          <p:nvPr/>
        </p:nvSpPr>
        <p:spPr>
          <a:xfrm>
            <a:off x="364047" y="3501522"/>
            <a:ext cx="2011087" cy="595035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50800" tIns="50800" rIns="50800" bIns="508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LOOK AT STUDENT PERFORMANCE</a:t>
            </a:r>
            <a:endParaRPr/>
          </a:p>
        </p:txBody>
      </p:sp>
      <p:sp>
        <p:nvSpPr>
          <p:cNvPr id="855" name="Google Shape;855;p141"/>
          <p:cNvSpPr txBox="1"/>
          <p:nvPr/>
        </p:nvSpPr>
        <p:spPr>
          <a:xfrm>
            <a:off x="2680667" y="3474920"/>
            <a:ext cx="2102890" cy="348813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50800" tIns="50800" rIns="50800" bIns="508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SENSE-MAKE</a:t>
            </a:r>
            <a:endParaRPr/>
          </a:p>
        </p:txBody>
      </p:sp>
      <p:sp>
        <p:nvSpPr>
          <p:cNvPr id="856" name="Google Shape;856;p141"/>
          <p:cNvSpPr txBox="1"/>
          <p:nvPr/>
        </p:nvSpPr>
        <p:spPr>
          <a:xfrm>
            <a:off x="5016917" y="3512965"/>
            <a:ext cx="2040601" cy="1087477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50800" tIns="50800" rIns="50800" bIns="508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IDENTIFY WHERE STUDENTS ARE STRUGGLING OR COULD IMPROVE</a:t>
            </a:r>
            <a:endParaRPr/>
          </a:p>
        </p:txBody>
      </p:sp>
      <p:sp>
        <p:nvSpPr>
          <p:cNvPr id="857" name="Google Shape;857;p141"/>
          <p:cNvSpPr txBox="1"/>
          <p:nvPr/>
        </p:nvSpPr>
        <p:spPr>
          <a:xfrm>
            <a:off x="7257396" y="3522000"/>
            <a:ext cx="2040601" cy="1087477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50800" tIns="50800" rIns="50800" bIns="508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EXPLORE STRATEGIES TO SUPPORT THE CHANGE</a:t>
            </a:r>
            <a:endParaRPr/>
          </a:p>
        </p:txBody>
      </p:sp>
      <p:sp>
        <p:nvSpPr>
          <p:cNvPr id="858" name="Google Shape;858;p141"/>
          <p:cNvSpPr txBox="1"/>
          <p:nvPr/>
        </p:nvSpPr>
        <p:spPr>
          <a:xfrm>
            <a:off x="9535974" y="3481566"/>
            <a:ext cx="2040601" cy="348813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50800" tIns="50800" rIns="50800" bIns="508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DESIGN A GOAL</a:t>
            </a:r>
            <a:endParaRPr/>
          </a:p>
        </p:txBody>
      </p:sp>
      <p:sp>
        <p:nvSpPr>
          <p:cNvPr id="859" name="Google Shape;859;p141"/>
          <p:cNvSpPr/>
          <p:nvPr/>
        </p:nvSpPr>
        <p:spPr>
          <a:xfrm>
            <a:off x="-1" y="5147593"/>
            <a:ext cx="12192001" cy="189935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spcFirstLastPara="1" wrap="square" lIns="25400" tIns="25400" rIns="25400" bIns="254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6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0" name="Google Shape;860;p141"/>
          <p:cNvSpPr/>
          <p:nvPr/>
        </p:nvSpPr>
        <p:spPr>
          <a:xfrm>
            <a:off x="11387475" y="5715707"/>
            <a:ext cx="427522" cy="120625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spcFirstLastPara="1" wrap="square" lIns="25400" tIns="25400" rIns="25400" bIns="254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6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861" name="Google Shape;861;p141"/>
          <p:cNvCxnSpPr/>
          <p:nvPr/>
        </p:nvCxnSpPr>
        <p:spPr>
          <a:xfrm rot="10800000" flipH="1">
            <a:off x="11017944" y="5337527"/>
            <a:ext cx="1" cy="1577553"/>
          </a:xfrm>
          <a:prstGeom prst="straightConnector1">
            <a:avLst/>
          </a:prstGeom>
          <a:noFill/>
          <a:ln w="25400" cap="flat" cmpd="sng">
            <a:solidFill>
              <a:srgbClr val="000000"/>
            </a:solidFill>
            <a:prstDash val="solid"/>
            <a:miter lim="400000"/>
            <a:headEnd type="none" w="sm" len="sm"/>
            <a:tailEnd type="none" w="sm" len="sm"/>
          </a:ln>
        </p:spPr>
      </p:cxnSp>
      <p:sp>
        <p:nvSpPr>
          <p:cNvPr id="862" name="Google Shape;862;p141"/>
          <p:cNvSpPr txBox="1"/>
          <p:nvPr/>
        </p:nvSpPr>
        <p:spPr>
          <a:xfrm>
            <a:off x="4539772" y="5552929"/>
            <a:ext cx="6293505" cy="3590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25400" rIns="25400" bIns="254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>
                <a:latin typeface="Helvetica Neue"/>
                <a:ea typeface="Helvetica Neue"/>
                <a:cs typeface="Helvetica Neue"/>
                <a:sym typeface="Helvetica Neue"/>
              </a:rPr>
              <a:t>Core framework | </a:t>
            </a:r>
            <a:r>
              <a:rPr lang="en-GB" sz="2000" b="1">
                <a:latin typeface="Helvetica Neue"/>
                <a:ea typeface="Helvetica Neue"/>
                <a:cs typeface="Helvetica Neue"/>
                <a:sym typeface="Helvetica Neue"/>
              </a:rPr>
              <a:t>solving learning problems</a:t>
            </a:r>
            <a:endParaRPr sz="2000" b="1" i="0" u="none" strike="noStrike" cap="non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863" name="Google Shape;863;p141" descr="A logo of a person with a yellow circle&#10;&#10;AI-generated content may be incorrect.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1332552" y="5911044"/>
            <a:ext cx="537369" cy="54669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8" name="Google Shape;868;p142"/>
          <p:cNvSpPr/>
          <p:nvPr/>
        </p:nvSpPr>
        <p:spPr>
          <a:xfrm>
            <a:off x="-1" y="0"/>
            <a:ext cx="12232342" cy="5200412"/>
          </a:xfrm>
          <a:prstGeom prst="rect">
            <a:avLst/>
          </a:prstGeom>
          <a:solidFill>
            <a:srgbClr val="E71D86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869" name="Google Shape;869;p14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30445" y="507435"/>
            <a:ext cx="6593493" cy="3772463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870" name="Google Shape;870;p142"/>
          <p:cNvGrpSpPr/>
          <p:nvPr/>
        </p:nvGrpSpPr>
        <p:grpSpPr>
          <a:xfrm>
            <a:off x="7627829" y="907690"/>
            <a:ext cx="3256521" cy="540337"/>
            <a:chOff x="7627829" y="907690"/>
            <a:chExt cx="3256521" cy="540337"/>
          </a:xfrm>
        </p:grpSpPr>
        <p:sp>
          <p:nvSpPr>
            <p:cNvPr id="871" name="Google Shape;871;p142"/>
            <p:cNvSpPr/>
            <p:nvPr/>
          </p:nvSpPr>
          <p:spPr>
            <a:xfrm>
              <a:off x="7800108" y="907690"/>
              <a:ext cx="2799523" cy="540337"/>
            </a:xfrm>
            <a:prstGeom prst="rect">
              <a:avLst/>
            </a:prstGeom>
            <a:solidFill>
              <a:srgbClr val="7F7F7F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5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872" name="Google Shape;872;p142"/>
            <p:cNvSpPr/>
            <p:nvPr/>
          </p:nvSpPr>
          <p:spPr>
            <a:xfrm>
              <a:off x="7627829" y="907690"/>
              <a:ext cx="626555" cy="540337"/>
            </a:xfrm>
            <a:prstGeom prst="hexagon">
              <a:avLst>
                <a:gd name="adj" fmla="val 25000"/>
                <a:gd name="vf" fmla="val 115470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25400" tIns="25400" rIns="25400" bIns="254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3" name="Google Shape;873;p142"/>
            <p:cNvSpPr txBox="1"/>
            <p:nvPr/>
          </p:nvSpPr>
          <p:spPr>
            <a:xfrm>
              <a:off x="7808272" y="969647"/>
              <a:ext cx="214359" cy="45599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5400" tIns="25400" rIns="25400" bIns="25400" anchor="ctr" anchorCtr="0">
              <a:noAutofit/>
            </a:bodyPr>
            <a:lstStyle/>
            <a:p>
              <a:pPr marL="0" marR="0" lvl="0" indent="0" algn="l" rtl="0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3000" b="1" i="0" u="none" strike="noStrike" cap="none">
                  <a:solidFill>
                    <a:srgbClr val="424242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1</a:t>
              </a:r>
              <a:endParaRPr/>
            </a:p>
          </p:txBody>
        </p:sp>
        <p:sp>
          <p:nvSpPr>
            <p:cNvPr id="874" name="Google Shape;874;p142"/>
            <p:cNvSpPr/>
            <p:nvPr/>
          </p:nvSpPr>
          <p:spPr>
            <a:xfrm>
              <a:off x="10257559" y="907690"/>
              <a:ext cx="626791" cy="540337"/>
            </a:xfrm>
            <a:prstGeom prst="hexagon">
              <a:avLst>
                <a:gd name="adj" fmla="val 25000"/>
                <a:gd name="vf" fmla="val 115470"/>
              </a:avLst>
            </a:prstGeom>
            <a:solidFill>
              <a:srgbClr val="7F7F7F"/>
            </a:solidFill>
            <a:ln>
              <a:noFill/>
            </a:ln>
          </p:spPr>
          <p:txBody>
            <a:bodyPr spcFirstLastPara="1" wrap="square" lIns="25400" tIns="25400" rIns="25400" bIns="254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5" name="Google Shape;875;p142"/>
            <p:cNvSpPr txBox="1"/>
            <p:nvPr/>
          </p:nvSpPr>
          <p:spPr>
            <a:xfrm>
              <a:off x="8458559" y="1037985"/>
              <a:ext cx="1811400" cy="334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5400" tIns="25400" rIns="25400" bIns="25400" anchor="ctr" anchorCtr="0">
              <a:spAutoFit/>
            </a:bodyPr>
            <a:lstStyle/>
            <a:p>
              <a:pPr marL="0" marR="0" lvl="0" indent="0" algn="l" rtl="0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2300" b="1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ATTENTION</a:t>
              </a:r>
              <a:endParaRPr sz="2300" b="1" i="0" u="none" strike="noStrike" cap="non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</p:grpSp>
      <p:grpSp>
        <p:nvGrpSpPr>
          <p:cNvPr id="876" name="Google Shape;876;p142"/>
          <p:cNvGrpSpPr/>
          <p:nvPr/>
        </p:nvGrpSpPr>
        <p:grpSpPr>
          <a:xfrm>
            <a:off x="7627829" y="1624466"/>
            <a:ext cx="4195493" cy="540337"/>
            <a:chOff x="7627829" y="1624466"/>
            <a:chExt cx="4195493" cy="540337"/>
          </a:xfrm>
        </p:grpSpPr>
        <p:sp>
          <p:nvSpPr>
            <p:cNvPr id="877" name="Google Shape;877;p142"/>
            <p:cNvSpPr/>
            <p:nvPr/>
          </p:nvSpPr>
          <p:spPr>
            <a:xfrm>
              <a:off x="7800108" y="1624466"/>
              <a:ext cx="3736591" cy="540337"/>
            </a:xfrm>
            <a:prstGeom prst="rect">
              <a:avLst/>
            </a:prstGeom>
            <a:solidFill>
              <a:srgbClr val="7F7F7F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5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878" name="Google Shape;878;p142"/>
            <p:cNvSpPr/>
            <p:nvPr/>
          </p:nvSpPr>
          <p:spPr>
            <a:xfrm>
              <a:off x="7627829" y="1624466"/>
              <a:ext cx="626555" cy="540337"/>
            </a:xfrm>
            <a:prstGeom prst="hexagon">
              <a:avLst>
                <a:gd name="adj" fmla="val 25000"/>
                <a:gd name="vf" fmla="val 115470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25400" tIns="25400" rIns="25400" bIns="254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9" name="Google Shape;879;p142"/>
            <p:cNvSpPr txBox="1"/>
            <p:nvPr/>
          </p:nvSpPr>
          <p:spPr>
            <a:xfrm>
              <a:off x="7808272" y="1686423"/>
              <a:ext cx="214359" cy="45599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5400" tIns="25400" rIns="25400" bIns="25400" anchor="ctr" anchorCtr="0">
              <a:noAutofit/>
            </a:bodyPr>
            <a:lstStyle/>
            <a:p>
              <a:pPr marL="0" marR="0" lvl="0" indent="0" algn="l" rtl="0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3000" b="1" i="0" u="none" strike="noStrike" cap="none">
                  <a:solidFill>
                    <a:srgbClr val="424242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2</a:t>
              </a:r>
              <a:endParaRPr sz="3000" b="1" i="0" u="none" strike="noStrike" cap="none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880" name="Google Shape;880;p142"/>
            <p:cNvSpPr/>
            <p:nvPr/>
          </p:nvSpPr>
          <p:spPr>
            <a:xfrm>
              <a:off x="11196531" y="1624466"/>
              <a:ext cx="626791" cy="540337"/>
            </a:xfrm>
            <a:prstGeom prst="hexagon">
              <a:avLst>
                <a:gd name="adj" fmla="val 25000"/>
                <a:gd name="vf" fmla="val 115470"/>
              </a:avLst>
            </a:prstGeom>
            <a:solidFill>
              <a:srgbClr val="7F7F7F"/>
            </a:solidFill>
            <a:ln>
              <a:noFill/>
            </a:ln>
          </p:spPr>
          <p:txBody>
            <a:bodyPr spcFirstLastPara="1" wrap="square" lIns="25400" tIns="25400" rIns="25400" bIns="254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1" name="Google Shape;881;p142"/>
            <p:cNvSpPr txBox="1"/>
            <p:nvPr/>
          </p:nvSpPr>
          <p:spPr>
            <a:xfrm>
              <a:off x="8458559" y="1754761"/>
              <a:ext cx="2699400" cy="334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5400" tIns="25400" rIns="25400" bIns="25400" anchor="ctr" anchorCtr="0">
              <a:spAutoFit/>
            </a:bodyPr>
            <a:lstStyle/>
            <a:p>
              <a:pPr marL="0" marR="0" lvl="0" indent="0" algn="l" rtl="0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2300" b="1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COGNITIVE LOAD</a:t>
              </a:r>
              <a:endParaRPr sz="1300"/>
            </a:p>
          </p:txBody>
        </p:sp>
      </p:grpSp>
      <p:grpSp>
        <p:nvGrpSpPr>
          <p:cNvPr id="882" name="Google Shape;882;p142"/>
          <p:cNvGrpSpPr/>
          <p:nvPr/>
        </p:nvGrpSpPr>
        <p:grpSpPr>
          <a:xfrm>
            <a:off x="7614577" y="2352177"/>
            <a:ext cx="3027433" cy="540337"/>
            <a:chOff x="7614577" y="2352177"/>
            <a:chExt cx="3027433" cy="540337"/>
          </a:xfrm>
        </p:grpSpPr>
        <p:sp>
          <p:nvSpPr>
            <p:cNvPr id="883" name="Google Shape;883;p142"/>
            <p:cNvSpPr/>
            <p:nvPr/>
          </p:nvSpPr>
          <p:spPr>
            <a:xfrm>
              <a:off x="7786856" y="2352177"/>
              <a:ext cx="2589045" cy="540337"/>
            </a:xfrm>
            <a:prstGeom prst="rect">
              <a:avLst/>
            </a:prstGeom>
            <a:solidFill>
              <a:srgbClr val="7F7F7F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5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884" name="Google Shape;884;p142"/>
            <p:cNvSpPr/>
            <p:nvPr/>
          </p:nvSpPr>
          <p:spPr>
            <a:xfrm>
              <a:off x="7614577" y="2352177"/>
              <a:ext cx="626555" cy="540337"/>
            </a:xfrm>
            <a:prstGeom prst="hexagon">
              <a:avLst>
                <a:gd name="adj" fmla="val 25000"/>
                <a:gd name="vf" fmla="val 115470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25400" tIns="25400" rIns="25400" bIns="254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5" name="Google Shape;885;p142"/>
            <p:cNvSpPr txBox="1"/>
            <p:nvPr/>
          </p:nvSpPr>
          <p:spPr>
            <a:xfrm>
              <a:off x="7795020" y="2414134"/>
              <a:ext cx="214359" cy="45599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5400" tIns="25400" rIns="25400" bIns="25400" anchor="ctr" anchorCtr="0">
              <a:noAutofit/>
            </a:bodyPr>
            <a:lstStyle/>
            <a:p>
              <a:pPr marL="0" marR="0" lvl="0" indent="0" algn="l" rtl="0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3000" b="1" i="0" u="none" strike="noStrike" cap="none">
                  <a:solidFill>
                    <a:srgbClr val="424242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3</a:t>
              </a:r>
              <a:endParaRPr sz="3000" b="1" i="0" u="none" strike="noStrike" cap="none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886" name="Google Shape;886;p142"/>
            <p:cNvSpPr/>
            <p:nvPr/>
          </p:nvSpPr>
          <p:spPr>
            <a:xfrm>
              <a:off x="10015219" y="2352177"/>
              <a:ext cx="626791" cy="540337"/>
            </a:xfrm>
            <a:prstGeom prst="hexagon">
              <a:avLst>
                <a:gd name="adj" fmla="val 25000"/>
                <a:gd name="vf" fmla="val 115470"/>
              </a:avLst>
            </a:prstGeom>
            <a:solidFill>
              <a:srgbClr val="7F7F7F"/>
            </a:solidFill>
            <a:ln>
              <a:noFill/>
            </a:ln>
          </p:spPr>
          <p:txBody>
            <a:bodyPr spcFirstLastPara="1" wrap="square" lIns="25400" tIns="25400" rIns="25400" bIns="254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7" name="Google Shape;887;p142"/>
            <p:cNvSpPr txBox="1"/>
            <p:nvPr/>
          </p:nvSpPr>
          <p:spPr>
            <a:xfrm>
              <a:off x="8445307" y="2482472"/>
              <a:ext cx="1539000" cy="334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5400" tIns="25400" rIns="25400" bIns="25400" anchor="ctr" anchorCtr="0">
              <a:spAutoFit/>
            </a:bodyPr>
            <a:lstStyle/>
            <a:p>
              <a:pPr marL="0" marR="0" lvl="0" indent="0" algn="l" rtl="0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2300" b="1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THINKING</a:t>
              </a:r>
              <a:endParaRPr sz="2300" b="1" i="0" u="none" strike="noStrike" cap="non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</p:grpSp>
      <p:grpSp>
        <p:nvGrpSpPr>
          <p:cNvPr id="888" name="Google Shape;888;p142"/>
          <p:cNvGrpSpPr/>
          <p:nvPr/>
        </p:nvGrpSpPr>
        <p:grpSpPr>
          <a:xfrm>
            <a:off x="7614577" y="3068952"/>
            <a:ext cx="4225386" cy="540337"/>
            <a:chOff x="7614577" y="3068952"/>
            <a:chExt cx="4225386" cy="540337"/>
          </a:xfrm>
        </p:grpSpPr>
        <p:sp>
          <p:nvSpPr>
            <p:cNvPr id="889" name="Google Shape;889;p142"/>
            <p:cNvSpPr/>
            <p:nvPr/>
          </p:nvSpPr>
          <p:spPr>
            <a:xfrm>
              <a:off x="7786856" y="3068952"/>
              <a:ext cx="3922545" cy="540337"/>
            </a:xfrm>
            <a:prstGeom prst="rect">
              <a:avLst/>
            </a:prstGeom>
            <a:solidFill>
              <a:srgbClr val="7F7F7F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5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890" name="Google Shape;890;p142"/>
            <p:cNvSpPr/>
            <p:nvPr/>
          </p:nvSpPr>
          <p:spPr>
            <a:xfrm>
              <a:off x="7614577" y="3068952"/>
              <a:ext cx="626555" cy="540337"/>
            </a:xfrm>
            <a:prstGeom prst="hexagon">
              <a:avLst>
                <a:gd name="adj" fmla="val 25000"/>
                <a:gd name="vf" fmla="val 115470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25400" tIns="25400" rIns="25400" bIns="254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1" name="Google Shape;891;p142"/>
            <p:cNvSpPr txBox="1"/>
            <p:nvPr/>
          </p:nvSpPr>
          <p:spPr>
            <a:xfrm>
              <a:off x="7795020" y="3130909"/>
              <a:ext cx="214359" cy="45599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5400" tIns="25400" rIns="25400" bIns="25400" anchor="ctr" anchorCtr="0">
              <a:noAutofit/>
            </a:bodyPr>
            <a:lstStyle/>
            <a:p>
              <a:pPr marL="0" marR="0" lvl="0" indent="0" algn="l" rtl="0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3000" b="1" i="0" u="none" strike="noStrike" cap="none">
                  <a:solidFill>
                    <a:srgbClr val="424242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4</a:t>
              </a:r>
              <a:endParaRPr sz="3000" b="1" i="0" u="none" strike="noStrike" cap="none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892" name="Google Shape;892;p142"/>
            <p:cNvSpPr/>
            <p:nvPr/>
          </p:nvSpPr>
          <p:spPr>
            <a:xfrm>
              <a:off x="11213172" y="3068952"/>
              <a:ext cx="626791" cy="540337"/>
            </a:xfrm>
            <a:prstGeom prst="hexagon">
              <a:avLst>
                <a:gd name="adj" fmla="val 25000"/>
                <a:gd name="vf" fmla="val 115470"/>
              </a:avLst>
            </a:prstGeom>
            <a:solidFill>
              <a:srgbClr val="7F7F7F"/>
            </a:solidFill>
            <a:ln>
              <a:noFill/>
            </a:ln>
          </p:spPr>
          <p:txBody>
            <a:bodyPr spcFirstLastPara="1" wrap="square" lIns="25400" tIns="25400" rIns="25400" bIns="254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3" name="Google Shape;893;p142"/>
            <p:cNvSpPr txBox="1"/>
            <p:nvPr/>
          </p:nvSpPr>
          <p:spPr>
            <a:xfrm>
              <a:off x="8445307" y="3199247"/>
              <a:ext cx="2838900" cy="334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5400" tIns="25400" rIns="25400" bIns="25400" anchor="ctr" anchorCtr="0">
              <a:spAutoFit/>
            </a:bodyPr>
            <a:lstStyle/>
            <a:p>
              <a:pPr marL="0" marR="0" lvl="0" indent="0" algn="l" rtl="0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2300" b="1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MAKING MEANING</a:t>
              </a:r>
              <a:endParaRPr sz="2300" b="1" i="0" u="none" strike="noStrike" cap="non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</p:grpSp>
      <p:grpSp>
        <p:nvGrpSpPr>
          <p:cNvPr id="894" name="Google Shape;894;p142"/>
          <p:cNvGrpSpPr/>
          <p:nvPr/>
        </p:nvGrpSpPr>
        <p:grpSpPr>
          <a:xfrm>
            <a:off x="7621203" y="3791196"/>
            <a:ext cx="3787574" cy="540337"/>
            <a:chOff x="7621203" y="3791196"/>
            <a:chExt cx="3787574" cy="540337"/>
          </a:xfrm>
        </p:grpSpPr>
        <p:sp>
          <p:nvSpPr>
            <p:cNvPr id="895" name="Google Shape;895;p142"/>
            <p:cNvSpPr/>
            <p:nvPr/>
          </p:nvSpPr>
          <p:spPr>
            <a:xfrm>
              <a:off x="7793482" y="3791196"/>
              <a:ext cx="3403049" cy="540337"/>
            </a:xfrm>
            <a:prstGeom prst="rect">
              <a:avLst/>
            </a:prstGeom>
            <a:solidFill>
              <a:srgbClr val="7F7F7F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5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896" name="Google Shape;896;p142"/>
            <p:cNvSpPr/>
            <p:nvPr/>
          </p:nvSpPr>
          <p:spPr>
            <a:xfrm>
              <a:off x="7621203" y="3791196"/>
              <a:ext cx="626555" cy="540337"/>
            </a:xfrm>
            <a:prstGeom prst="hexagon">
              <a:avLst>
                <a:gd name="adj" fmla="val 25000"/>
                <a:gd name="vf" fmla="val 115470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25400" tIns="25400" rIns="25400" bIns="254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7" name="Google Shape;897;p142"/>
            <p:cNvSpPr txBox="1"/>
            <p:nvPr/>
          </p:nvSpPr>
          <p:spPr>
            <a:xfrm>
              <a:off x="7801646" y="3853153"/>
              <a:ext cx="214359" cy="45599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5400" tIns="25400" rIns="25400" bIns="25400" anchor="ctr" anchorCtr="0">
              <a:noAutofit/>
            </a:bodyPr>
            <a:lstStyle/>
            <a:p>
              <a:pPr marL="0" marR="0" lvl="0" indent="0" algn="l" rtl="0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3000" b="1" i="0" u="none" strike="noStrike" cap="none">
                  <a:solidFill>
                    <a:srgbClr val="424242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5</a:t>
              </a:r>
              <a:endParaRPr sz="3000" b="1" i="0" u="none" strike="noStrike" cap="none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898" name="Google Shape;898;p142"/>
            <p:cNvSpPr/>
            <p:nvPr/>
          </p:nvSpPr>
          <p:spPr>
            <a:xfrm>
              <a:off x="10781986" y="3791196"/>
              <a:ext cx="626791" cy="540337"/>
            </a:xfrm>
            <a:prstGeom prst="hexagon">
              <a:avLst>
                <a:gd name="adj" fmla="val 25000"/>
                <a:gd name="vf" fmla="val 115470"/>
              </a:avLst>
            </a:prstGeom>
            <a:solidFill>
              <a:srgbClr val="7F7F7F"/>
            </a:solidFill>
            <a:ln>
              <a:noFill/>
            </a:ln>
          </p:spPr>
          <p:txBody>
            <a:bodyPr spcFirstLastPara="1" wrap="square" lIns="25400" tIns="25400" rIns="25400" bIns="254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9" name="Google Shape;899;p142"/>
            <p:cNvSpPr txBox="1"/>
            <p:nvPr/>
          </p:nvSpPr>
          <p:spPr>
            <a:xfrm>
              <a:off x="8451933" y="3921491"/>
              <a:ext cx="2394900" cy="334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5400" tIns="25400" rIns="25400" bIns="25400" anchor="ctr" anchorCtr="0">
              <a:spAutoFit/>
            </a:bodyPr>
            <a:lstStyle/>
            <a:p>
              <a:pPr marL="0" marR="0" lvl="0" indent="0" algn="l" rtl="0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2300" b="1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REMEMBERING</a:t>
              </a:r>
              <a:endParaRPr sz="2300" b="1" i="0" u="none" strike="noStrike" cap="non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</p:grpSp>
      <p:sp>
        <p:nvSpPr>
          <p:cNvPr id="900" name="Google Shape;900;p142"/>
          <p:cNvSpPr/>
          <p:nvPr/>
        </p:nvSpPr>
        <p:spPr>
          <a:xfrm>
            <a:off x="-1" y="5147593"/>
            <a:ext cx="12192001" cy="189935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spcFirstLastPara="1" wrap="square" lIns="25400" tIns="25400" rIns="25400" bIns="254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6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1" name="Google Shape;901;p142"/>
          <p:cNvSpPr/>
          <p:nvPr/>
        </p:nvSpPr>
        <p:spPr>
          <a:xfrm>
            <a:off x="11387475" y="5715707"/>
            <a:ext cx="427522" cy="120625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spcFirstLastPara="1" wrap="square" lIns="25400" tIns="25400" rIns="25400" bIns="254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6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902" name="Google Shape;902;p142"/>
          <p:cNvCxnSpPr/>
          <p:nvPr/>
        </p:nvCxnSpPr>
        <p:spPr>
          <a:xfrm rot="10800000" flipH="1">
            <a:off x="11017944" y="5337527"/>
            <a:ext cx="1" cy="1577553"/>
          </a:xfrm>
          <a:prstGeom prst="straightConnector1">
            <a:avLst/>
          </a:prstGeom>
          <a:noFill/>
          <a:ln w="25400" cap="flat" cmpd="sng">
            <a:solidFill>
              <a:srgbClr val="000000"/>
            </a:solidFill>
            <a:prstDash val="solid"/>
            <a:miter lim="400000"/>
            <a:headEnd type="none" w="sm" len="sm"/>
            <a:tailEnd type="none" w="sm" len="sm"/>
          </a:ln>
        </p:spPr>
      </p:cxnSp>
      <p:sp>
        <p:nvSpPr>
          <p:cNvPr id="903" name="Google Shape;903;p142"/>
          <p:cNvSpPr txBox="1"/>
          <p:nvPr/>
        </p:nvSpPr>
        <p:spPr>
          <a:xfrm>
            <a:off x="1828800" y="5552929"/>
            <a:ext cx="9004477" cy="3590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25400" rIns="25400" bIns="254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b="1">
                <a:latin typeface="Helvetica Neue"/>
                <a:ea typeface="Helvetica Neue"/>
                <a:cs typeface="Helvetica Neue"/>
                <a:sym typeface="Helvetica Neue"/>
              </a:rPr>
              <a:t>The Learning Model</a:t>
            </a:r>
            <a:r>
              <a:rPr lang="en-GB" sz="2000">
                <a:latin typeface="Helvetica Neue"/>
                <a:ea typeface="Helvetica Neue"/>
                <a:cs typeface="Helvetica Neue"/>
                <a:sym typeface="Helvetica Neue"/>
              </a:rPr>
              <a:t> | for students &amp; teachers</a:t>
            </a:r>
            <a:endParaRPr sz="2000" b="1" i="0" u="none" strike="noStrike" cap="non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904" name="Google Shape;904;p142" descr="A logo of a person with a yellow circle&#10;&#10;AI-generated content may be incorrect.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1332552" y="5911044"/>
            <a:ext cx="537369" cy="54669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10" name="Google Shape;910;p14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26457" y="313932"/>
            <a:ext cx="11012278" cy="2625020"/>
          </a:xfrm>
          <a:prstGeom prst="rect">
            <a:avLst/>
          </a:prstGeom>
          <a:noFill/>
          <a:ln>
            <a:noFill/>
          </a:ln>
        </p:spPr>
      </p:pic>
      <p:pic>
        <p:nvPicPr>
          <p:cNvPr id="911" name="Google Shape;911;p14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52065" y="3421552"/>
            <a:ext cx="10986670" cy="2541788"/>
          </a:xfrm>
          <a:prstGeom prst="rect">
            <a:avLst/>
          </a:prstGeom>
          <a:noFill/>
          <a:ln>
            <a:noFill/>
          </a:ln>
        </p:spPr>
      </p:pic>
      <p:sp>
        <p:nvSpPr>
          <p:cNvPr id="912" name="Google Shape;912;p143"/>
          <p:cNvSpPr txBox="1"/>
          <p:nvPr/>
        </p:nvSpPr>
        <p:spPr>
          <a:xfrm>
            <a:off x="688357" y="2641434"/>
            <a:ext cx="2011087" cy="595035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50800" tIns="50800" rIns="50800" bIns="508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SECURING ATTENTION</a:t>
            </a:r>
            <a:endParaRPr/>
          </a:p>
        </p:txBody>
      </p:sp>
      <p:sp>
        <p:nvSpPr>
          <p:cNvPr id="913" name="Google Shape;913;p143"/>
          <p:cNvSpPr txBox="1"/>
          <p:nvPr/>
        </p:nvSpPr>
        <p:spPr>
          <a:xfrm>
            <a:off x="2928778" y="2631422"/>
            <a:ext cx="2102890" cy="595035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50800" tIns="50800" rIns="50800" bIns="508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INCLUSIVE QUESTIONING</a:t>
            </a:r>
            <a:endParaRPr/>
          </a:p>
        </p:txBody>
      </p:sp>
      <p:sp>
        <p:nvSpPr>
          <p:cNvPr id="914" name="Google Shape;914;p143"/>
          <p:cNvSpPr txBox="1"/>
          <p:nvPr/>
        </p:nvSpPr>
        <p:spPr>
          <a:xfrm>
            <a:off x="5119733" y="2632376"/>
            <a:ext cx="2040601" cy="595035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50800" tIns="50800" rIns="50800" bIns="508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PROMPTING DEEP THINKING</a:t>
            </a:r>
            <a:endParaRPr/>
          </a:p>
        </p:txBody>
      </p:sp>
      <p:sp>
        <p:nvSpPr>
          <p:cNvPr id="915" name="Google Shape;915;p143"/>
          <p:cNvSpPr txBox="1"/>
          <p:nvPr/>
        </p:nvSpPr>
        <p:spPr>
          <a:xfrm>
            <a:off x="7363144" y="2633070"/>
            <a:ext cx="2040601" cy="595035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50800" tIns="50800" rIns="50800" bIns="508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SECURING PUPIL TALK</a:t>
            </a:r>
            <a:endParaRPr/>
          </a:p>
        </p:txBody>
      </p:sp>
      <p:sp>
        <p:nvSpPr>
          <p:cNvPr id="916" name="Google Shape;916;p143"/>
          <p:cNvSpPr txBox="1"/>
          <p:nvPr/>
        </p:nvSpPr>
        <p:spPr>
          <a:xfrm>
            <a:off x="9543056" y="2607670"/>
            <a:ext cx="2040601" cy="595035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50800" tIns="50800" rIns="50800" bIns="508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LANDING EXPLANATIONS</a:t>
            </a:r>
            <a:endParaRPr/>
          </a:p>
        </p:txBody>
      </p:sp>
      <p:sp>
        <p:nvSpPr>
          <p:cNvPr id="917" name="Google Shape;917;p143"/>
          <p:cNvSpPr txBox="1"/>
          <p:nvPr/>
        </p:nvSpPr>
        <p:spPr>
          <a:xfrm>
            <a:off x="660400" y="5752935"/>
            <a:ext cx="2011087" cy="595035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50800" tIns="50800" rIns="50800" bIns="508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PROVIDING 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MODELS</a:t>
            </a:r>
            <a:endParaRPr/>
          </a:p>
        </p:txBody>
      </p:sp>
      <p:sp>
        <p:nvSpPr>
          <p:cNvPr id="918" name="Google Shape;918;p143"/>
          <p:cNvSpPr txBox="1"/>
          <p:nvPr/>
        </p:nvSpPr>
        <p:spPr>
          <a:xfrm>
            <a:off x="2900821" y="5742922"/>
            <a:ext cx="2102890" cy="595035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50800" tIns="50800" rIns="50800" bIns="508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LADDER OF DIFFICULTY</a:t>
            </a:r>
            <a:endParaRPr/>
          </a:p>
        </p:txBody>
      </p:sp>
      <p:sp>
        <p:nvSpPr>
          <p:cNvPr id="919" name="Google Shape;919;p143"/>
          <p:cNvSpPr txBox="1"/>
          <p:nvPr/>
        </p:nvSpPr>
        <p:spPr>
          <a:xfrm>
            <a:off x="5091776" y="5743876"/>
            <a:ext cx="2040601" cy="595035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50800" tIns="50800" rIns="50800" bIns="508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CHECK FOR UNDERSTANDING</a:t>
            </a:r>
            <a:endParaRPr/>
          </a:p>
        </p:txBody>
      </p:sp>
      <p:sp>
        <p:nvSpPr>
          <p:cNvPr id="920" name="Google Shape;920;p143"/>
          <p:cNvSpPr txBox="1"/>
          <p:nvPr/>
        </p:nvSpPr>
        <p:spPr>
          <a:xfrm>
            <a:off x="7335175" y="5740277"/>
            <a:ext cx="2179800" cy="5952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50800" tIns="50800" rIns="50800" bIns="508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GUIDING EFFECTIVE RETRIEVAL</a:t>
            </a:r>
            <a:endParaRPr/>
          </a:p>
        </p:txBody>
      </p:sp>
      <p:sp>
        <p:nvSpPr>
          <p:cNvPr id="921" name="Google Shape;921;p143"/>
          <p:cNvSpPr txBox="1"/>
          <p:nvPr/>
        </p:nvSpPr>
        <p:spPr>
          <a:xfrm>
            <a:off x="9515099" y="5719170"/>
            <a:ext cx="2040601" cy="595035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50800" tIns="50800" rIns="50800" bIns="508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MIXED-ATTAINING CLASSES</a:t>
            </a:r>
            <a:endParaRPr/>
          </a:p>
        </p:txBody>
      </p:sp>
      <p:sp>
        <p:nvSpPr>
          <p:cNvPr id="922" name="Google Shape;922;p143"/>
          <p:cNvSpPr/>
          <p:nvPr/>
        </p:nvSpPr>
        <p:spPr>
          <a:xfrm>
            <a:off x="-1" y="6684293"/>
            <a:ext cx="12192001" cy="189935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spcFirstLastPara="1" wrap="square" lIns="25400" tIns="25400" rIns="25400" bIns="254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6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EF7310-C656-BD24-759C-8E66D304A7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BD007E-B98A-EAF1-2C86-0233BE5129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399DA93-C522-A89F-B102-1105F80579B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diagram of a diagram&#10;&#10;Description automatically generated with medium confidence">
            <a:extLst>
              <a:ext uri="{FF2B5EF4-FFF2-40B4-BE49-F238E27FC236}">
                <a16:creationId xmlns:a16="http://schemas.microsoft.com/office/drawing/2014/main" id="{A07CCBB6-5800-0DEC-F183-1992DDA0BD5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6851"/>
            <a:ext cx="12014534" cy="67052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002475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0" name="Google Shape;1090;p154"/>
          <p:cNvSpPr/>
          <p:nvPr/>
        </p:nvSpPr>
        <p:spPr>
          <a:xfrm>
            <a:off x="11387475" y="5715707"/>
            <a:ext cx="427500" cy="1209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spcFirstLastPara="1" wrap="square" lIns="25400" tIns="25400" rIns="25400" bIns="254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6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091" name="Google Shape;1091;p154" descr="A person in a yellow circle&#10;&#10;AI-generated content may be incorrect.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387475" y="5917947"/>
            <a:ext cx="463895" cy="447675"/>
          </a:xfrm>
          <a:prstGeom prst="rect">
            <a:avLst/>
          </a:prstGeom>
          <a:noFill/>
          <a:ln>
            <a:noFill/>
          </a:ln>
        </p:spPr>
      </p:pic>
      <p:sp>
        <p:nvSpPr>
          <p:cNvPr id="1092" name="Google Shape;1092;p154"/>
          <p:cNvSpPr txBox="1"/>
          <p:nvPr/>
        </p:nvSpPr>
        <p:spPr>
          <a:xfrm>
            <a:off x="4948275" y="2172450"/>
            <a:ext cx="4379700" cy="186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25" rIns="121900" bIns="609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4700" b="1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TRAIN &amp; MODEL</a:t>
            </a:r>
            <a:endParaRPr sz="3400" b="1">
              <a:solidFill>
                <a:schemeClr val="lt1"/>
              </a:solidFill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900"/>
          </a:p>
        </p:txBody>
      </p:sp>
      <p:sp>
        <p:nvSpPr>
          <p:cNvPr id="1094" name="Google Shape;1094;p154"/>
          <p:cNvSpPr/>
          <p:nvPr/>
        </p:nvSpPr>
        <p:spPr>
          <a:xfrm>
            <a:off x="0" y="5147593"/>
            <a:ext cx="12192000" cy="1899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spcFirstLastPara="1" wrap="square" lIns="25400" tIns="25400" rIns="25400" bIns="254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6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" name="Rectangle">
            <a:extLst>
              <a:ext uri="{FF2B5EF4-FFF2-40B4-BE49-F238E27FC236}">
                <a16:creationId xmlns:a16="http://schemas.microsoft.com/office/drawing/2014/main" id="{ECD1C843-E89E-6439-68EF-C1E571D2EDE5}"/>
              </a:ext>
            </a:extLst>
          </p:cNvPr>
          <p:cNvSpPr/>
          <p:nvPr/>
        </p:nvSpPr>
        <p:spPr>
          <a:xfrm>
            <a:off x="0" y="16144"/>
            <a:ext cx="12192000" cy="4781532"/>
          </a:xfrm>
          <a:prstGeom prst="rect">
            <a:avLst/>
          </a:prstGeom>
          <a:solidFill>
            <a:srgbClr val="C0C0C0"/>
          </a:solidFill>
          <a:ln w="3175">
            <a:miter lim="400000"/>
          </a:ln>
        </p:spPr>
        <p:txBody>
          <a:bodyPr lIns="0" tIns="0" rIns="0" bIns="0" anchor="ctr"/>
          <a:lstStyle/>
          <a:p>
            <a:pPr algn="ctr" defTabSz="412750">
              <a:defRPr sz="16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 sz="1600"/>
          </a:p>
        </p:txBody>
      </p:sp>
      <p:pic>
        <p:nvPicPr>
          <p:cNvPr id="3" name="Picture 2" descr="A yellow and black hexagons with white text&#10;&#10;Description automatically generated">
            <a:extLst>
              <a:ext uri="{FF2B5EF4-FFF2-40B4-BE49-F238E27FC236}">
                <a16:creationId xmlns:a16="http://schemas.microsoft.com/office/drawing/2014/main" id="{1AB20F4B-326E-837C-DD4C-98C38E076D9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691" y="257959"/>
            <a:ext cx="3886200" cy="2189992"/>
          </a:xfrm>
          <a:prstGeom prst="rect">
            <a:avLst/>
          </a:prstGeom>
        </p:spPr>
      </p:pic>
      <p:pic>
        <p:nvPicPr>
          <p:cNvPr id="4" name="Picture 3" descr="A screen shot of a computer&#10;&#10;Description automatically generated">
            <a:extLst>
              <a:ext uri="{FF2B5EF4-FFF2-40B4-BE49-F238E27FC236}">
                <a16:creationId xmlns:a16="http://schemas.microsoft.com/office/drawing/2014/main" id="{67EB8182-88D3-5663-5448-46DD67D8D73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86201" y="261963"/>
            <a:ext cx="3886200" cy="2185988"/>
          </a:xfrm>
          <a:prstGeom prst="rect">
            <a:avLst/>
          </a:prstGeom>
        </p:spPr>
      </p:pic>
      <p:pic>
        <p:nvPicPr>
          <p:cNvPr id="5" name="Picture 4" descr="A yellow blue and white hexagons with white text&#10;&#10;Description automatically generated">
            <a:extLst>
              <a:ext uri="{FF2B5EF4-FFF2-40B4-BE49-F238E27FC236}">
                <a16:creationId xmlns:a16="http://schemas.microsoft.com/office/drawing/2014/main" id="{717BBA7C-807E-4E72-1EBF-18670C75692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7691" y="2465466"/>
            <a:ext cx="3886200" cy="2192311"/>
          </a:xfrm>
          <a:prstGeom prst="rect">
            <a:avLst/>
          </a:prstGeom>
        </p:spPr>
      </p:pic>
      <p:pic>
        <p:nvPicPr>
          <p:cNvPr id="6" name="Picture 5" descr="A poster with text and images&#10;&#10;Description automatically generated with medium confidence">
            <a:extLst>
              <a:ext uri="{FF2B5EF4-FFF2-40B4-BE49-F238E27FC236}">
                <a16:creationId xmlns:a16="http://schemas.microsoft.com/office/drawing/2014/main" id="{6A1E3D0B-B596-A688-7C12-CAFACFA4EF7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021582" y="2470380"/>
            <a:ext cx="3886200" cy="2187397"/>
          </a:xfrm>
          <a:prstGeom prst="rect">
            <a:avLst/>
          </a:prstGeom>
        </p:spPr>
      </p:pic>
      <p:pic>
        <p:nvPicPr>
          <p:cNvPr id="7" name="Picture 6" descr="A diagram of a diagram of a variety of people&#10;&#10;Description automatically generated with medium confidence">
            <a:extLst>
              <a:ext uri="{FF2B5EF4-FFF2-40B4-BE49-F238E27FC236}">
                <a16:creationId xmlns:a16="http://schemas.microsoft.com/office/drawing/2014/main" id="{8F191D5F-BA9A-88E0-AF41-FDFA5B3CEC0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840091" y="257959"/>
            <a:ext cx="3886200" cy="2190676"/>
          </a:xfrm>
          <a:prstGeom prst="rect">
            <a:avLst/>
          </a:prstGeom>
        </p:spPr>
      </p:pic>
      <p:pic>
        <p:nvPicPr>
          <p:cNvPr id="8" name="Picture 7" descr="A yellow and black hexagons with white text&#10;&#10;Description automatically generated">
            <a:extLst>
              <a:ext uri="{FF2B5EF4-FFF2-40B4-BE49-F238E27FC236}">
                <a16:creationId xmlns:a16="http://schemas.microsoft.com/office/drawing/2014/main" id="{695B2EC6-3480-8925-F277-33772F0EFD5F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975473" y="2465466"/>
            <a:ext cx="3886200" cy="2213183"/>
          </a:xfrm>
          <a:prstGeom prst="rect">
            <a:avLst/>
          </a:prstGeom>
        </p:spPr>
      </p:pic>
      <p:sp>
        <p:nvSpPr>
          <p:cNvPr id="9" name="Google Shape;1107;p155">
            <a:extLst>
              <a:ext uri="{FF2B5EF4-FFF2-40B4-BE49-F238E27FC236}">
                <a16:creationId xmlns:a16="http://schemas.microsoft.com/office/drawing/2014/main" id="{BE2FD2EB-7D8D-276F-1512-097AA6BF5833}"/>
              </a:ext>
            </a:extLst>
          </p:cNvPr>
          <p:cNvSpPr txBox="1"/>
          <p:nvPr/>
        </p:nvSpPr>
        <p:spPr>
          <a:xfrm>
            <a:off x="3371850" y="5552929"/>
            <a:ext cx="7461322" cy="3590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25400" rIns="25400" bIns="254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dirty="0">
                <a:latin typeface="Helvetica Neue"/>
                <a:ea typeface="Helvetica Neue"/>
                <a:cs typeface="Helvetica Neue"/>
                <a:sym typeface="Helvetica Neue"/>
              </a:rPr>
              <a:t>The </a:t>
            </a:r>
            <a:r>
              <a:rPr lang="en-GB" sz="2000" dirty="0" err="1">
                <a:latin typeface="Helvetica Neue"/>
                <a:ea typeface="Helvetica Neue"/>
                <a:cs typeface="Helvetica Neue"/>
                <a:sym typeface="Helvetica Neue"/>
              </a:rPr>
              <a:t>WalkThrus</a:t>
            </a:r>
            <a:r>
              <a:rPr lang="en-GB" sz="2000" dirty="0">
                <a:latin typeface="Helvetica Neue"/>
                <a:ea typeface="Helvetica Neue"/>
                <a:cs typeface="Helvetica Neue"/>
                <a:sym typeface="Helvetica Neue"/>
              </a:rPr>
              <a:t> Cluster Builder </a:t>
            </a:r>
            <a:r>
              <a:rPr lang="en-GB" sz="2000" b="0" i="0" u="none" strike="noStrike" cap="none" dirty="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| </a:t>
            </a:r>
            <a:r>
              <a:rPr lang="en-GB" sz="2000" b="1" dirty="0">
                <a:latin typeface="Helvetica Neue"/>
                <a:ea typeface="Helvetica Neue"/>
                <a:cs typeface="Helvetica Neue"/>
                <a:sym typeface="Helvetica Neue"/>
              </a:rPr>
              <a:t>Departmental flexibility </a:t>
            </a:r>
            <a:endParaRPr sz="2000" b="1" i="0" u="none" strike="noStrike" cap="none" dirty="0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88">
          <a:extLst>
            <a:ext uri="{FF2B5EF4-FFF2-40B4-BE49-F238E27FC236}">
              <a16:creationId xmlns:a16="http://schemas.microsoft.com/office/drawing/2014/main" id="{34B346B8-5372-16FE-DA61-002FEB5898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9" name="Google Shape;1089;p154">
            <a:extLst>
              <a:ext uri="{FF2B5EF4-FFF2-40B4-BE49-F238E27FC236}">
                <a16:creationId xmlns:a16="http://schemas.microsoft.com/office/drawing/2014/main" id="{57D1FEF6-9BA9-47F9-D23D-D466F0CF0FF5}"/>
              </a:ext>
            </a:extLst>
          </p:cNvPr>
          <p:cNvSpPr/>
          <p:nvPr/>
        </p:nvSpPr>
        <p:spPr>
          <a:xfrm>
            <a:off x="0" y="1145826"/>
            <a:ext cx="12192000" cy="4002000"/>
          </a:xfrm>
          <a:prstGeom prst="rect">
            <a:avLst/>
          </a:prstGeom>
          <a:solidFill>
            <a:srgbClr val="E71B85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0" name="Google Shape;1090;p154">
            <a:extLst>
              <a:ext uri="{FF2B5EF4-FFF2-40B4-BE49-F238E27FC236}">
                <a16:creationId xmlns:a16="http://schemas.microsoft.com/office/drawing/2014/main" id="{33FFEFE3-71A5-9028-F7C8-01A2D72F4F95}"/>
              </a:ext>
            </a:extLst>
          </p:cNvPr>
          <p:cNvSpPr/>
          <p:nvPr/>
        </p:nvSpPr>
        <p:spPr>
          <a:xfrm>
            <a:off x="11387475" y="5715707"/>
            <a:ext cx="427500" cy="1209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spcFirstLastPara="1" wrap="square" lIns="25400" tIns="25400" rIns="25400" bIns="254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6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091" name="Google Shape;1091;p154" descr="A person in a yellow circle&#10;&#10;AI-generated content may be incorrect.">
            <a:extLst>
              <a:ext uri="{FF2B5EF4-FFF2-40B4-BE49-F238E27FC236}">
                <a16:creationId xmlns:a16="http://schemas.microsoft.com/office/drawing/2014/main" id="{EB4EA128-B2EB-2CD3-F709-3C9407E0140A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387475" y="5917947"/>
            <a:ext cx="463895" cy="447675"/>
          </a:xfrm>
          <a:prstGeom prst="rect">
            <a:avLst/>
          </a:prstGeom>
          <a:noFill/>
          <a:ln>
            <a:noFill/>
          </a:ln>
        </p:spPr>
      </p:pic>
      <p:sp>
        <p:nvSpPr>
          <p:cNvPr id="1092" name="Google Shape;1092;p154">
            <a:extLst>
              <a:ext uri="{FF2B5EF4-FFF2-40B4-BE49-F238E27FC236}">
                <a16:creationId xmlns:a16="http://schemas.microsoft.com/office/drawing/2014/main" id="{B734E5DD-C1D9-4671-4043-C239E50CDA00}"/>
              </a:ext>
            </a:extLst>
          </p:cNvPr>
          <p:cNvSpPr txBox="1"/>
          <p:nvPr/>
        </p:nvSpPr>
        <p:spPr>
          <a:xfrm>
            <a:off x="4948275" y="2172450"/>
            <a:ext cx="4379700" cy="186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25" rIns="121900" bIns="609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4700" b="1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TRAIN &amp; MODEL</a:t>
            </a:r>
            <a:endParaRPr sz="3400" b="1">
              <a:solidFill>
                <a:schemeClr val="lt1"/>
              </a:solidFill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900"/>
          </a:p>
        </p:txBody>
      </p:sp>
      <p:pic>
        <p:nvPicPr>
          <p:cNvPr id="1093" name="Google Shape;1093;p154" descr="A white outline of a person with their hands on their stomach&#10;&#10;AI-generated content may be incorrect.">
            <a:extLst>
              <a:ext uri="{FF2B5EF4-FFF2-40B4-BE49-F238E27FC236}">
                <a16:creationId xmlns:a16="http://schemas.microsoft.com/office/drawing/2014/main" id="{6637663B-50F6-FD95-EAAF-1212345914A9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 b="25261"/>
          <a:stretch/>
        </p:blipFill>
        <p:spPr>
          <a:xfrm>
            <a:off x="1062200" y="294426"/>
            <a:ext cx="3054325" cy="4891524"/>
          </a:xfrm>
          <a:prstGeom prst="rect">
            <a:avLst/>
          </a:prstGeom>
          <a:noFill/>
          <a:ln>
            <a:noFill/>
          </a:ln>
        </p:spPr>
      </p:pic>
      <p:sp>
        <p:nvSpPr>
          <p:cNvPr id="1094" name="Google Shape;1094;p154">
            <a:extLst>
              <a:ext uri="{FF2B5EF4-FFF2-40B4-BE49-F238E27FC236}">
                <a16:creationId xmlns:a16="http://schemas.microsoft.com/office/drawing/2014/main" id="{56AE5B06-AF33-EAA4-CC47-CE07B84E1502}"/>
              </a:ext>
            </a:extLst>
          </p:cNvPr>
          <p:cNvSpPr/>
          <p:nvPr/>
        </p:nvSpPr>
        <p:spPr>
          <a:xfrm>
            <a:off x="0" y="5147593"/>
            <a:ext cx="12192000" cy="1899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spcFirstLastPara="1" wrap="square" lIns="25400" tIns="25400" rIns="25400" bIns="254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6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5" name="Google Shape;1095;p154">
            <a:extLst>
              <a:ext uri="{FF2B5EF4-FFF2-40B4-BE49-F238E27FC236}">
                <a16:creationId xmlns:a16="http://schemas.microsoft.com/office/drawing/2014/main" id="{C4B7D33B-25F3-9D99-C2AE-BFE4D3082748}"/>
              </a:ext>
            </a:extLst>
          </p:cNvPr>
          <p:cNvSpPr/>
          <p:nvPr/>
        </p:nvSpPr>
        <p:spPr>
          <a:xfrm>
            <a:off x="4948275" y="1145837"/>
            <a:ext cx="2359500" cy="577200"/>
          </a:xfrm>
          <a:prstGeom prst="rect">
            <a:avLst/>
          </a:prstGeom>
          <a:solidFill>
            <a:srgbClr val="151515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300" b="1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NEXT…</a:t>
            </a:r>
            <a:endParaRPr sz="3300" b="1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25943869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9" name="Google Shape;529;p118"/>
          <p:cNvSpPr/>
          <p:nvPr/>
        </p:nvSpPr>
        <p:spPr>
          <a:xfrm>
            <a:off x="0" y="1145826"/>
            <a:ext cx="12192000" cy="4002000"/>
          </a:xfrm>
          <a:prstGeom prst="rect">
            <a:avLst/>
          </a:prstGeom>
          <a:solidFill>
            <a:srgbClr val="E71B85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0" name="Google Shape;530;p118"/>
          <p:cNvSpPr/>
          <p:nvPr/>
        </p:nvSpPr>
        <p:spPr>
          <a:xfrm>
            <a:off x="11387475" y="5715707"/>
            <a:ext cx="427500" cy="1209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spcFirstLastPara="1" wrap="square" lIns="25400" tIns="25400" rIns="25400" bIns="254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6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31" name="Google Shape;531;p118" descr="A person in a yellow circle&#10;&#10;AI-generated content may be incorrect.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387475" y="5917947"/>
            <a:ext cx="463895" cy="447675"/>
          </a:xfrm>
          <a:prstGeom prst="rect">
            <a:avLst/>
          </a:prstGeom>
          <a:noFill/>
          <a:ln>
            <a:noFill/>
          </a:ln>
        </p:spPr>
      </p:pic>
      <p:sp>
        <p:nvSpPr>
          <p:cNvPr id="532" name="Google Shape;532;p118"/>
          <p:cNvSpPr txBox="1"/>
          <p:nvPr/>
        </p:nvSpPr>
        <p:spPr>
          <a:xfrm>
            <a:off x="4948275" y="2630782"/>
            <a:ext cx="4379700" cy="113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25" rIns="121900" bIns="609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4700" b="1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WHY?</a:t>
            </a:r>
            <a:endParaRPr sz="3400" b="1">
              <a:solidFill>
                <a:schemeClr val="lt1"/>
              </a:solidFill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900"/>
          </a:p>
        </p:txBody>
      </p:sp>
      <p:pic>
        <p:nvPicPr>
          <p:cNvPr id="533" name="Google Shape;533;p118" descr="A white outline of a person with their hands on their stomach&#10;&#10;AI-generated content may be incorrect."/>
          <p:cNvPicPr preferRelativeResize="0"/>
          <p:nvPr/>
        </p:nvPicPr>
        <p:blipFill rotWithShape="1">
          <a:blip r:embed="rId4">
            <a:alphaModFix/>
          </a:blip>
          <a:srcRect b="25261"/>
          <a:stretch/>
        </p:blipFill>
        <p:spPr>
          <a:xfrm>
            <a:off x="1062200" y="294426"/>
            <a:ext cx="3054325" cy="4891524"/>
          </a:xfrm>
          <a:prstGeom prst="rect">
            <a:avLst/>
          </a:prstGeom>
          <a:noFill/>
          <a:ln>
            <a:noFill/>
          </a:ln>
        </p:spPr>
      </p:pic>
      <p:sp>
        <p:nvSpPr>
          <p:cNvPr id="534" name="Google Shape;534;p118"/>
          <p:cNvSpPr/>
          <p:nvPr/>
        </p:nvSpPr>
        <p:spPr>
          <a:xfrm>
            <a:off x="0" y="5147593"/>
            <a:ext cx="12192000" cy="1899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spcFirstLastPara="1" wrap="square" lIns="25400" tIns="25400" rIns="25400" bIns="254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6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5" name="Google Shape;535;p118"/>
          <p:cNvSpPr/>
          <p:nvPr/>
        </p:nvSpPr>
        <p:spPr>
          <a:xfrm>
            <a:off x="4948275" y="1145837"/>
            <a:ext cx="2359500" cy="577200"/>
          </a:xfrm>
          <a:prstGeom prst="rect">
            <a:avLst/>
          </a:prstGeom>
          <a:solidFill>
            <a:srgbClr val="151515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300" b="1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NEXT…</a:t>
            </a:r>
            <a:endParaRPr sz="3300" b="1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01" name="Google Shape;1101;p15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578427" y="9540"/>
            <a:ext cx="9355851" cy="4733311"/>
          </a:xfrm>
          <a:prstGeom prst="rect">
            <a:avLst/>
          </a:prstGeom>
          <a:noFill/>
          <a:ln>
            <a:noFill/>
          </a:ln>
        </p:spPr>
      </p:pic>
      <p:pic>
        <p:nvPicPr>
          <p:cNvPr id="1102" name="Google Shape;1102;p15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473685" y="1002471"/>
            <a:ext cx="2243522" cy="1969179"/>
          </a:xfrm>
          <a:prstGeom prst="rect">
            <a:avLst/>
          </a:prstGeom>
          <a:noFill/>
          <a:ln>
            <a:noFill/>
          </a:ln>
        </p:spPr>
      </p:pic>
      <p:sp>
        <p:nvSpPr>
          <p:cNvPr id="1103" name="Google Shape;1103;p155"/>
          <p:cNvSpPr/>
          <p:nvPr/>
        </p:nvSpPr>
        <p:spPr>
          <a:xfrm>
            <a:off x="-1" y="5147593"/>
            <a:ext cx="12192001" cy="189935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spcFirstLastPara="1" wrap="square" lIns="25400" tIns="25400" rIns="25400" bIns="254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6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04" name="Google Shape;1104;p155"/>
          <p:cNvSpPr/>
          <p:nvPr/>
        </p:nvSpPr>
        <p:spPr>
          <a:xfrm>
            <a:off x="11387475" y="5715707"/>
            <a:ext cx="427522" cy="120625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spcFirstLastPara="1" wrap="square" lIns="25400" tIns="25400" rIns="25400" bIns="254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6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105" name="Google Shape;1105;p155"/>
          <p:cNvCxnSpPr/>
          <p:nvPr/>
        </p:nvCxnSpPr>
        <p:spPr>
          <a:xfrm rot="10800000" flipH="1">
            <a:off x="11017944" y="5337527"/>
            <a:ext cx="1" cy="1577553"/>
          </a:xfrm>
          <a:prstGeom prst="straightConnector1">
            <a:avLst/>
          </a:prstGeom>
          <a:noFill/>
          <a:ln w="25400" cap="flat" cmpd="sng">
            <a:solidFill>
              <a:srgbClr val="000000"/>
            </a:solidFill>
            <a:prstDash val="solid"/>
            <a:miter lim="400000"/>
            <a:headEnd type="none" w="sm" len="sm"/>
            <a:tailEnd type="none" w="sm" len="sm"/>
          </a:ln>
        </p:spPr>
      </p:cxnSp>
      <p:pic>
        <p:nvPicPr>
          <p:cNvPr id="1106" name="Google Shape;1106;p155" descr="A logo of a person with a yellow circle&#10;&#10;AI-generated content may be incorrect.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1332552" y="5911044"/>
            <a:ext cx="537369" cy="546693"/>
          </a:xfrm>
          <a:prstGeom prst="rect">
            <a:avLst/>
          </a:prstGeom>
          <a:noFill/>
          <a:ln>
            <a:noFill/>
          </a:ln>
        </p:spPr>
      </p:pic>
      <p:sp>
        <p:nvSpPr>
          <p:cNvPr id="1107" name="Google Shape;1107;p155"/>
          <p:cNvSpPr txBox="1"/>
          <p:nvPr/>
        </p:nvSpPr>
        <p:spPr>
          <a:xfrm>
            <a:off x="4539772" y="5552929"/>
            <a:ext cx="6293400" cy="35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25400" rIns="25400" bIns="254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dirty="0">
                <a:latin typeface="Helvetica Neue"/>
                <a:ea typeface="Helvetica Neue"/>
                <a:cs typeface="Helvetica Neue"/>
                <a:sym typeface="Helvetica Neue"/>
              </a:rPr>
              <a:t>The </a:t>
            </a:r>
            <a:r>
              <a:rPr lang="en-GB" sz="2000" dirty="0" err="1">
                <a:latin typeface="Helvetica Neue"/>
                <a:ea typeface="Helvetica Neue"/>
                <a:cs typeface="Helvetica Neue"/>
                <a:sym typeface="Helvetica Neue"/>
              </a:rPr>
              <a:t>WalkThrus</a:t>
            </a:r>
            <a:r>
              <a:rPr lang="en-GB" sz="2000" dirty="0">
                <a:latin typeface="Helvetica Neue"/>
                <a:ea typeface="Helvetica Neue"/>
                <a:cs typeface="Helvetica Neue"/>
                <a:sym typeface="Helvetica Neue"/>
              </a:rPr>
              <a:t> Coaching Process </a:t>
            </a:r>
            <a:r>
              <a:rPr lang="en-GB" sz="2000" b="0" i="0" u="none" strike="noStrike" cap="none" dirty="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| </a:t>
            </a:r>
            <a:r>
              <a:rPr lang="en-GB" sz="2000" b="1" dirty="0">
                <a:latin typeface="Helvetica Neue"/>
                <a:ea typeface="Helvetica Neue"/>
                <a:cs typeface="Helvetica Neue"/>
                <a:sym typeface="Helvetica Neue"/>
              </a:rPr>
              <a:t>train &amp; model</a:t>
            </a:r>
            <a:endParaRPr sz="2000" b="1" i="0" u="none" strike="noStrike" cap="none" dirty="0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2" name="Google Shape;1112;p156"/>
          <p:cNvSpPr/>
          <p:nvPr/>
        </p:nvSpPr>
        <p:spPr>
          <a:xfrm>
            <a:off x="0" y="13573"/>
            <a:ext cx="12192000" cy="5200412"/>
          </a:xfrm>
          <a:prstGeom prst="rect">
            <a:avLst/>
          </a:prstGeom>
          <a:solidFill>
            <a:srgbClr val="ED288F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113" name="Google Shape;1113;p156"/>
          <p:cNvSpPr txBox="1"/>
          <p:nvPr/>
        </p:nvSpPr>
        <p:spPr>
          <a:xfrm>
            <a:off x="6438331" y="1520473"/>
            <a:ext cx="5376667" cy="16671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25400" rIns="25400" bIns="25400" anchor="t" anchorCtr="0">
            <a:spAutoFit/>
          </a:bodyPr>
          <a:lstStyle/>
          <a:p>
            <a:pPr marL="0" marR="0" lvl="1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500" b="0" i="0" u="none" strike="noStrike" cap="non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Planning training, securing understanding and modelling techniques.</a:t>
            </a:r>
            <a:endParaRPr/>
          </a:p>
        </p:txBody>
      </p:sp>
      <p:sp>
        <p:nvSpPr>
          <p:cNvPr id="1114" name="Google Shape;1114;p156"/>
          <p:cNvSpPr/>
          <p:nvPr/>
        </p:nvSpPr>
        <p:spPr>
          <a:xfrm>
            <a:off x="6096000" y="1694406"/>
            <a:ext cx="80683" cy="1367091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25400" tIns="25400" rIns="25400" bIns="254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6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115" name="Google Shape;1115;p156"/>
          <p:cNvGrpSpPr/>
          <p:nvPr/>
        </p:nvGrpSpPr>
        <p:grpSpPr>
          <a:xfrm>
            <a:off x="6438331" y="350353"/>
            <a:ext cx="2532674" cy="488346"/>
            <a:chOff x="14768378" y="1156153"/>
            <a:chExt cx="2357438" cy="976691"/>
          </a:xfrm>
        </p:grpSpPr>
        <p:sp>
          <p:nvSpPr>
            <p:cNvPr id="1116" name="Google Shape;1116;p156"/>
            <p:cNvSpPr/>
            <p:nvPr/>
          </p:nvSpPr>
          <p:spPr>
            <a:xfrm>
              <a:off x="14768378" y="1296113"/>
              <a:ext cx="2357438" cy="836731"/>
            </a:xfrm>
            <a:prstGeom prst="roundRect">
              <a:avLst>
                <a:gd name="adj" fmla="val 50000"/>
              </a:avLst>
            </a:prstGeom>
            <a:solidFill>
              <a:srgbClr val="424242"/>
            </a:solidFill>
            <a:ln>
              <a:noFill/>
            </a:ln>
          </p:spPr>
          <p:txBody>
            <a:bodyPr spcFirstLastPara="1" wrap="square" lIns="25400" tIns="25400" rIns="25400" bIns="254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17" name="Google Shape;1117;p156"/>
            <p:cNvSpPr txBox="1"/>
            <p:nvPr/>
          </p:nvSpPr>
          <p:spPr>
            <a:xfrm>
              <a:off x="14937447" y="1156153"/>
              <a:ext cx="2019300" cy="7181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5400" tIns="25400" rIns="25400" bIns="25400" anchor="ctr" anchorCtr="0">
              <a:spAutoFit/>
            </a:bodyPr>
            <a:lstStyle/>
            <a:p>
              <a:pPr marL="0" marR="0" lvl="0" indent="0" algn="ctr" rtl="0">
                <a:spcBef>
                  <a:spcPts val="2350"/>
                </a:spcBef>
                <a:spcAft>
                  <a:spcPts val="0"/>
                </a:spcAft>
                <a:buNone/>
              </a:pPr>
              <a:r>
                <a:rPr lang="en-GB" sz="2000" b="1" dirty="0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TRAIN &amp; MODEL</a:t>
              </a:r>
              <a:endParaRPr dirty="0"/>
            </a:p>
          </p:txBody>
        </p:sp>
      </p:grpSp>
      <p:pic>
        <p:nvPicPr>
          <p:cNvPr id="1118" name="Google Shape;1118;p156" descr="A person with light bulbs above her head&#10;&#10;AI-generated content may be incorrect.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46551" y="240600"/>
            <a:ext cx="3997982" cy="4654567"/>
          </a:xfrm>
          <a:prstGeom prst="rect">
            <a:avLst/>
          </a:prstGeom>
          <a:noFill/>
          <a:ln>
            <a:noFill/>
          </a:ln>
        </p:spPr>
      </p:pic>
      <p:sp>
        <p:nvSpPr>
          <p:cNvPr id="1119" name="Google Shape;1119;p156"/>
          <p:cNvSpPr/>
          <p:nvPr/>
        </p:nvSpPr>
        <p:spPr>
          <a:xfrm>
            <a:off x="-1" y="5147593"/>
            <a:ext cx="12192001" cy="189935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spcFirstLastPara="1" wrap="square" lIns="25400" tIns="25400" rIns="25400" bIns="254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6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20" name="Google Shape;1120;p156"/>
          <p:cNvSpPr/>
          <p:nvPr/>
        </p:nvSpPr>
        <p:spPr>
          <a:xfrm>
            <a:off x="11387475" y="5715707"/>
            <a:ext cx="427522" cy="120625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spcFirstLastPara="1" wrap="square" lIns="25400" tIns="25400" rIns="25400" bIns="254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6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121" name="Google Shape;1121;p156"/>
          <p:cNvCxnSpPr/>
          <p:nvPr/>
        </p:nvCxnSpPr>
        <p:spPr>
          <a:xfrm rot="10800000" flipH="1">
            <a:off x="11017944" y="5337527"/>
            <a:ext cx="1" cy="1577553"/>
          </a:xfrm>
          <a:prstGeom prst="straightConnector1">
            <a:avLst/>
          </a:prstGeom>
          <a:noFill/>
          <a:ln w="25400" cap="flat" cmpd="sng">
            <a:solidFill>
              <a:srgbClr val="000000"/>
            </a:solidFill>
            <a:prstDash val="solid"/>
            <a:miter lim="400000"/>
            <a:headEnd type="none" w="sm" len="sm"/>
            <a:tailEnd type="none" w="sm" len="sm"/>
          </a:ln>
        </p:spPr>
      </p:cxnSp>
      <p:pic>
        <p:nvPicPr>
          <p:cNvPr id="1122" name="Google Shape;1122;p156" descr="A logo of a person with a yellow circle&#10;&#10;AI-generated content may be incorrect.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1332552" y="5911044"/>
            <a:ext cx="537369" cy="546693"/>
          </a:xfrm>
          <a:prstGeom prst="rect">
            <a:avLst/>
          </a:prstGeom>
          <a:noFill/>
          <a:ln>
            <a:noFill/>
          </a:ln>
        </p:spPr>
      </p:pic>
      <p:sp>
        <p:nvSpPr>
          <p:cNvPr id="1123" name="Google Shape;1123;p156"/>
          <p:cNvSpPr txBox="1"/>
          <p:nvPr/>
        </p:nvSpPr>
        <p:spPr>
          <a:xfrm>
            <a:off x="4539772" y="5552929"/>
            <a:ext cx="6293400" cy="35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25400" rIns="25400" bIns="254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>
                <a:latin typeface="Helvetica Neue"/>
                <a:ea typeface="Helvetica Neue"/>
                <a:cs typeface="Helvetica Neue"/>
                <a:sym typeface="Helvetica Neue"/>
              </a:rPr>
              <a:t>Walkthrus Coaching Process | </a:t>
            </a:r>
            <a:r>
              <a:rPr lang="en-GB" sz="2000" b="1">
                <a:latin typeface="Helvetica Neue"/>
                <a:ea typeface="Helvetica Neue"/>
                <a:cs typeface="Helvetica Neue"/>
                <a:sym typeface="Helvetica Neue"/>
              </a:rPr>
              <a:t>Train &amp; Model</a:t>
            </a:r>
            <a:endParaRPr sz="2000" b="1"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4" name="Google Shape;1224;p162"/>
          <p:cNvSpPr/>
          <p:nvPr/>
        </p:nvSpPr>
        <p:spPr>
          <a:xfrm>
            <a:off x="0" y="0"/>
            <a:ext cx="12192000" cy="5220300"/>
          </a:xfrm>
          <a:prstGeom prst="rect">
            <a:avLst/>
          </a:prstGeom>
          <a:solidFill>
            <a:srgbClr val="ED2093"/>
          </a:solidFill>
          <a:ln w="6350" cap="flat" cmpd="sng">
            <a:solidFill>
              <a:srgbClr val="ED288F"/>
            </a:solidFill>
            <a:prstDash val="solid"/>
            <a:miter lim="400000"/>
            <a:headEnd type="none" w="sm" len="sm"/>
            <a:tailEnd type="none" w="sm" len="sm"/>
          </a:ln>
        </p:spPr>
        <p:txBody>
          <a:bodyPr spcFirstLastPara="1" wrap="square" lIns="25400" tIns="25400" rIns="25400" bIns="254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Helvetica Neue"/>
              <a:buNone/>
            </a:pPr>
            <a:endParaRPr sz="16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225" name="Google Shape;1225;p162"/>
          <p:cNvCxnSpPr/>
          <p:nvPr/>
        </p:nvCxnSpPr>
        <p:spPr>
          <a:xfrm rot="10800000">
            <a:off x="11017944" y="5337681"/>
            <a:ext cx="0" cy="1577400"/>
          </a:xfrm>
          <a:prstGeom prst="straightConnector1">
            <a:avLst/>
          </a:prstGeom>
          <a:noFill/>
          <a:ln w="12700" cap="flat" cmpd="sng">
            <a:solidFill>
              <a:srgbClr val="000000"/>
            </a:solidFill>
            <a:prstDash val="solid"/>
            <a:miter lim="400000"/>
            <a:headEnd type="none" w="sm" len="sm"/>
            <a:tailEnd type="none" w="sm" len="sm"/>
          </a:ln>
        </p:spPr>
      </p:cxnSp>
      <p:sp>
        <p:nvSpPr>
          <p:cNvPr id="1226" name="Google Shape;1226;p162"/>
          <p:cNvSpPr txBox="1"/>
          <p:nvPr/>
        </p:nvSpPr>
        <p:spPr>
          <a:xfrm>
            <a:off x="598515" y="5552930"/>
            <a:ext cx="10234800" cy="35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25400" rIns="25400" bIns="254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Helvetica Neue"/>
              <a:buNone/>
            </a:pPr>
            <a:r>
              <a:rPr lang="en-GB" sz="20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Core </a:t>
            </a:r>
            <a:r>
              <a:rPr lang="en-GB" sz="2000" b="1">
                <a:latin typeface="Helvetica Neue"/>
                <a:ea typeface="Helvetica Neue"/>
                <a:cs typeface="Helvetica Neue"/>
                <a:sym typeface="Helvetica Neue"/>
              </a:rPr>
              <a:t>move</a:t>
            </a:r>
            <a:r>
              <a:rPr lang="en-GB" sz="20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| Theory, See It, Name It, Do It</a:t>
            </a:r>
            <a:endParaRPr sz="2000"/>
          </a:p>
        </p:txBody>
      </p:sp>
      <p:grpSp>
        <p:nvGrpSpPr>
          <p:cNvPr id="1227" name="Google Shape;1227;p162"/>
          <p:cNvGrpSpPr/>
          <p:nvPr/>
        </p:nvGrpSpPr>
        <p:grpSpPr>
          <a:xfrm>
            <a:off x="11379242" y="5674412"/>
            <a:ext cx="538716" cy="773050"/>
            <a:chOff x="11434093" y="5817416"/>
            <a:chExt cx="538716" cy="773050"/>
          </a:xfrm>
        </p:grpSpPr>
        <p:sp>
          <p:nvSpPr>
            <p:cNvPr id="1228" name="Google Shape;1228;p162"/>
            <p:cNvSpPr/>
            <p:nvPr/>
          </p:nvSpPr>
          <p:spPr>
            <a:xfrm>
              <a:off x="11489690" y="5817416"/>
              <a:ext cx="427500" cy="120600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</p:spPr>
          <p:txBody>
            <a:bodyPr spcFirstLastPara="1" wrap="square" lIns="25400" tIns="25400" rIns="25400" bIns="254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600"/>
                <a:buFont typeface="Helvetica Neue"/>
                <a:buNone/>
              </a:pPr>
              <a:endParaRPr sz="16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1229" name="Google Shape;1229;p162" descr="A logo of a person with a yellow circle&#10;&#10;AI-generated content may be incorrect.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11434093" y="6055404"/>
              <a:ext cx="538716" cy="535062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230" name="Google Shape;1230;p162"/>
          <p:cNvSpPr txBox="1"/>
          <p:nvPr/>
        </p:nvSpPr>
        <p:spPr>
          <a:xfrm>
            <a:off x="6466632" y="2090348"/>
            <a:ext cx="5176800" cy="20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3875" tIns="33875" rIns="33875" bIns="33875" anchor="t" anchorCtr="0">
            <a:spAutoFit/>
          </a:bodyPr>
          <a:lstStyle/>
          <a:p>
            <a: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300"/>
              <a:buFont typeface="Helvetica Neue"/>
              <a:buNone/>
            </a:pPr>
            <a:r>
              <a:rPr lang="en-GB" sz="4300" b="0" i="0" u="none" strike="noStrike" cap="non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A structure for delivering training workshops.</a:t>
            </a:r>
            <a:endParaRPr sz="700"/>
          </a:p>
        </p:txBody>
      </p:sp>
      <p:sp>
        <p:nvSpPr>
          <p:cNvPr id="1231" name="Google Shape;1231;p162"/>
          <p:cNvSpPr/>
          <p:nvPr/>
        </p:nvSpPr>
        <p:spPr>
          <a:xfrm>
            <a:off x="6139395" y="2276482"/>
            <a:ext cx="81000" cy="1657200"/>
          </a:xfrm>
          <a:prstGeom prst="rect">
            <a:avLst/>
          </a:prstGeom>
          <a:solidFill>
            <a:schemeClr val="lt1"/>
          </a:solidFill>
          <a:ln w="6350" cap="flat" cmpd="sng">
            <a:solidFill>
              <a:schemeClr val="lt1"/>
            </a:solidFill>
            <a:prstDash val="solid"/>
            <a:miter lim="400000"/>
            <a:headEnd type="none" w="sm" len="sm"/>
            <a:tailEnd type="none" w="sm" len="sm"/>
          </a:ln>
        </p:spPr>
        <p:txBody>
          <a:bodyPr spcFirstLastPara="1" wrap="square" lIns="33875" tIns="33875" rIns="33875" bIns="338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Helvetica Neue"/>
              <a:buNone/>
            </a:pPr>
            <a:endParaRPr sz="21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232" name="Google Shape;1232;p162"/>
          <p:cNvGrpSpPr/>
          <p:nvPr/>
        </p:nvGrpSpPr>
        <p:grpSpPr>
          <a:xfrm>
            <a:off x="6095018" y="462940"/>
            <a:ext cx="5700975" cy="677152"/>
            <a:chOff x="14955889" y="1117103"/>
            <a:chExt cx="1978200" cy="1015677"/>
          </a:xfrm>
        </p:grpSpPr>
        <p:sp>
          <p:nvSpPr>
            <p:cNvPr id="1233" name="Google Shape;1233;p162"/>
            <p:cNvSpPr/>
            <p:nvPr/>
          </p:nvSpPr>
          <p:spPr>
            <a:xfrm>
              <a:off x="14955889" y="1296080"/>
              <a:ext cx="1978200" cy="836700"/>
            </a:xfrm>
            <a:prstGeom prst="roundRect">
              <a:avLst>
                <a:gd name="adj" fmla="val 50000"/>
              </a:avLst>
            </a:prstGeom>
            <a:solidFill>
              <a:srgbClr val="424242"/>
            </a:solidFill>
            <a:ln>
              <a:noFill/>
            </a:ln>
          </p:spPr>
          <p:txBody>
            <a:bodyPr spcFirstLastPara="1" wrap="square" lIns="33875" tIns="33875" rIns="33875" bIns="3387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100"/>
                <a:buFont typeface="Helvetica Neue"/>
                <a:buNone/>
              </a:pPr>
              <a:endParaRPr sz="21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34" name="Google Shape;1234;p162"/>
            <p:cNvSpPr txBox="1"/>
            <p:nvPr/>
          </p:nvSpPr>
          <p:spPr>
            <a:xfrm>
              <a:off x="14955889" y="1117103"/>
              <a:ext cx="1978200" cy="726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3875" tIns="33875" rIns="33875" bIns="33875" anchor="ctr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3100"/>
                </a:spcBef>
                <a:spcAft>
                  <a:spcPts val="0"/>
                </a:spcAft>
                <a:buClr>
                  <a:srgbClr val="FFFFFF"/>
                </a:buClr>
                <a:buSzPts val="2700"/>
                <a:buFont typeface="Helvetica Neue"/>
                <a:buNone/>
              </a:pPr>
              <a:r>
                <a:rPr lang="en-GB" sz="2700" b="1" i="0" u="none" strike="noStrike" cap="none" dirty="0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THEORY, SEE IT, NAME IT, DO IT</a:t>
              </a:r>
              <a:endParaRPr sz="700" dirty="0"/>
            </a:p>
          </p:txBody>
        </p:sp>
      </p:grpSp>
      <p:sp>
        <p:nvSpPr>
          <p:cNvPr id="1235" name="Google Shape;1235;p162"/>
          <p:cNvSpPr txBox="1"/>
          <p:nvPr/>
        </p:nvSpPr>
        <p:spPr>
          <a:xfrm>
            <a:off x="8270240" y="1118966"/>
            <a:ext cx="3326100" cy="38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7725" tIns="67725" rIns="67725" bIns="67725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63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Helvetica Neue"/>
              <a:buNone/>
            </a:pPr>
            <a:r>
              <a:rPr lang="en-GB" sz="1600" b="0" i="0" u="none" strike="noStrike" cap="non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Page 102 | Coaching WalkThrus</a:t>
            </a:r>
            <a:endParaRPr sz="700"/>
          </a:p>
        </p:txBody>
      </p:sp>
      <p:pic>
        <p:nvPicPr>
          <p:cNvPr id="1236" name="Google Shape;1236;p16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-3510" y="0"/>
            <a:ext cx="4918794" cy="5166331"/>
          </a:xfrm>
          <a:prstGeom prst="rect">
            <a:avLst/>
          </a:prstGeom>
          <a:noFill/>
          <a:ln>
            <a:noFill/>
          </a:ln>
        </p:spPr>
      </p:pic>
      <p:sp>
        <p:nvSpPr>
          <p:cNvPr id="1237" name="Google Shape;1237;p162"/>
          <p:cNvSpPr/>
          <p:nvPr/>
        </p:nvSpPr>
        <p:spPr>
          <a:xfrm>
            <a:off x="0" y="5147594"/>
            <a:ext cx="12192000" cy="1899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spcFirstLastPara="1" wrap="square" lIns="25400" tIns="25400" rIns="25400" bIns="254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Helvetica Neue"/>
              <a:buNone/>
            </a:pPr>
            <a:endParaRPr sz="16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4" name="Google Shape;1304;p167"/>
          <p:cNvSpPr/>
          <p:nvPr/>
        </p:nvSpPr>
        <p:spPr>
          <a:xfrm>
            <a:off x="-1" y="1"/>
            <a:ext cx="12192001" cy="5272752"/>
          </a:xfrm>
          <a:prstGeom prst="rect">
            <a:avLst/>
          </a:prstGeom>
          <a:solidFill>
            <a:srgbClr val="F067A6"/>
          </a:solidFill>
          <a:ln w="12700" cap="flat" cmpd="sng">
            <a:solidFill>
              <a:srgbClr val="F599C1"/>
            </a:solidFill>
            <a:prstDash val="solid"/>
            <a:miter lim="400000"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Helvetica Neue"/>
              <a:buNone/>
            </a:pPr>
            <a:endParaRPr sz="3200" b="0" i="0" u="none" strike="noStrike" cap="non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1305" name="Google Shape;1305;p167"/>
          <p:cNvPicPr preferRelativeResize="0"/>
          <p:nvPr/>
        </p:nvPicPr>
        <p:blipFill rotWithShape="1">
          <a:blip r:embed="rId3">
            <a:alphaModFix/>
          </a:blip>
          <a:srcRect t="5342"/>
          <a:stretch/>
        </p:blipFill>
        <p:spPr>
          <a:xfrm>
            <a:off x="6902905" y="215820"/>
            <a:ext cx="4958463" cy="4655194"/>
          </a:xfrm>
          <a:prstGeom prst="rect">
            <a:avLst/>
          </a:prstGeom>
          <a:noFill/>
          <a:ln>
            <a:noFill/>
          </a:ln>
        </p:spPr>
      </p:pic>
      <p:pic>
        <p:nvPicPr>
          <p:cNvPr id="1306" name="Google Shape;1306;p167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46100" y="138094"/>
            <a:ext cx="5810704" cy="4794098"/>
          </a:xfrm>
          <a:prstGeom prst="rect">
            <a:avLst/>
          </a:prstGeom>
          <a:noFill/>
          <a:ln>
            <a:noFill/>
          </a:ln>
        </p:spPr>
      </p:pic>
      <p:sp>
        <p:nvSpPr>
          <p:cNvPr id="1307" name="Google Shape;1307;p167"/>
          <p:cNvSpPr/>
          <p:nvPr/>
        </p:nvSpPr>
        <p:spPr>
          <a:xfrm>
            <a:off x="-1" y="5147593"/>
            <a:ext cx="12192001" cy="189935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spcFirstLastPara="1" wrap="square" lIns="25400" tIns="25400" rIns="25400" bIns="254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6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08" name="Google Shape;1308;p167"/>
          <p:cNvSpPr/>
          <p:nvPr/>
        </p:nvSpPr>
        <p:spPr>
          <a:xfrm>
            <a:off x="11387475" y="5715707"/>
            <a:ext cx="427522" cy="120625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spcFirstLastPara="1" wrap="square" lIns="25400" tIns="25400" rIns="25400" bIns="254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6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309" name="Google Shape;1309;p167"/>
          <p:cNvCxnSpPr/>
          <p:nvPr/>
        </p:nvCxnSpPr>
        <p:spPr>
          <a:xfrm rot="10800000" flipH="1">
            <a:off x="11017944" y="5337527"/>
            <a:ext cx="1" cy="1577553"/>
          </a:xfrm>
          <a:prstGeom prst="straightConnector1">
            <a:avLst/>
          </a:prstGeom>
          <a:noFill/>
          <a:ln w="25400" cap="flat" cmpd="sng">
            <a:solidFill>
              <a:srgbClr val="000000"/>
            </a:solidFill>
            <a:prstDash val="solid"/>
            <a:miter lim="400000"/>
            <a:headEnd type="none" w="sm" len="sm"/>
            <a:tailEnd type="none" w="sm" len="sm"/>
          </a:ln>
        </p:spPr>
      </p:cxnSp>
      <p:sp>
        <p:nvSpPr>
          <p:cNvPr id="1310" name="Google Shape;1310;p167"/>
          <p:cNvSpPr txBox="1"/>
          <p:nvPr/>
        </p:nvSpPr>
        <p:spPr>
          <a:xfrm>
            <a:off x="4539772" y="5552929"/>
            <a:ext cx="6293505" cy="3590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25400" rIns="25400" bIns="254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>
                <a:latin typeface="Helvetica Neue"/>
                <a:ea typeface="Helvetica Neue"/>
                <a:cs typeface="Helvetica Neue"/>
                <a:sym typeface="Helvetica Neue"/>
              </a:rPr>
              <a:t>Train &amp; Model</a:t>
            </a:r>
            <a:r>
              <a:rPr lang="en-GB" sz="20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| </a:t>
            </a:r>
            <a:r>
              <a:rPr lang="en-GB" sz="2000" b="1">
                <a:latin typeface="Helvetica Neue"/>
                <a:ea typeface="Helvetica Neue"/>
                <a:cs typeface="Helvetica Neue"/>
                <a:sym typeface="Helvetica Neue"/>
              </a:rPr>
              <a:t>The Tennis Player Analogy</a:t>
            </a:r>
            <a:endParaRPr sz="2000" b="1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1311" name="Google Shape;1311;p167" descr="A logo of a person with a yellow circle&#10;&#10;AI-generated content may be incorrect.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1332552" y="5911044"/>
            <a:ext cx="537369" cy="54669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F23556-AA6C-0181-E982-9D58B9A33B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THE EXTENDED MIND | ANDY CLARK &amp; DAVID CHALMERS">
            <a:extLst>
              <a:ext uri="{FF2B5EF4-FFF2-40B4-BE49-F238E27FC236}">
                <a16:creationId xmlns:a16="http://schemas.microsoft.com/office/drawing/2014/main" id="{379C0C73-C059-5B46-8167-3C463A3BC452}"/>
              </a:ext>
            </a:extLst>
          </p:cNvPr>
          <p:cNvSpPr txBox="1"/>
          <p:nvPr/>
        </p:nvSpPr>
        <p:spPr>
          <a:xfrm>
            <a:off x="350346" y="6034703"/>
            <a:ext cx="10093065" cy="51296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25400" tIns="25400" rIns="25400" bIns="25400">
            <a:spAutoFit/>
          </a:bodyPr>
          <a:lstStyle>
            <a:lvl1pPr defTabSz="825500">
              <a:spcBef>
                <a:spcPts val="0"/>
              </a:spcBef>
              <a:defRPr sz="5000">
                <a:solidFill>
                  <a:srgbClr val="000000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</a:lstStyle>
          <a:p>
            <a:pPr algn="r"/>
            <a:r>
              <a:rPr lang="en-GB" sz="3000" b="1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Core strategies </a:t>
            </a:r>
            <a:r>
              <a:rPr lang="en-GB" sz="30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| Cold Calling for accountability</a:t>
            </a:r>
            <a:endParaRPr sz="3000" dirty="0"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</a:endParaRP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3378EC0C-2354-3B16-30AE-9510A975F99F}"/>
              </a:ext>
            </a:extLst>
          </p:cNvPr>
          <p:cNvCxnSpPr/>
          <p:nvPr/>
        </p:nvCxnSpPr>
        <p:spPr>
          <a:xfrm>
            <a:off x="0" y="5724364"/>
            <a:ext cx="12192000" cy="0"/>
          </a:xfrm>
          <a:prstGeom prst="line">
            <a:avLst/>
          </a:prstGeom>
          <a:ln w="12700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2" name="Group 1">
            <a:extLst>
              <a:ext uri="{FF2B5EF4-FFF2-40B4-BE49-F238E27FC236}">
                <a16:creationId xmlns:a16="http://schemas.microsoft.com/office/drawing/2014/main" id="{B206A4D8-67B4-D321-1D66-A2C248243421}"/>
              </a:ext>
            </a:extLst>
          </p:cNvPr>
          <p:cNvGrpSpPr/>
          <p:nvPr/>
        </p:nvGrpSpPr>
        <p:grpSpPr>
          <a:xfrm>
            <a:off x="11408727" y="5959551"/>
            <a:ext cx="538715" cy="773051"/>
            <a:chOff x="11434093" y="5817416"/>
            <a:chExt cx="538715" cy="773050"/>
          </a:xfrm>
        </p:grpSpPr>
        <p:sp>
          <p:nvSpPr>
            <p:cNvPr id="7" name="Rectangle">
              <a:extLst>
                <a:ext uri="{FF2B5EF4-FFF2-40B4-BE49-F238E27FC236}">
                  <a16:creationId xmlns:a16="http://schemas.microsoft.com/office/drawing/2014/main" id="{A6050FF1-1344-8793-B242-0AAC9521D962}"/>
                </a:ext>
              </a:extLst>
            </p:cNvPr>
            <p:cNvSpPr/>
            <p:nvPr/>
          </p:nvSpPr>
          <p:spPr>
            <a:xfrm>
              <a:off x="11489690" y="5817416"/>
              <a:ext cx="427522" cy="120625"/>
            </a:xfrm>
            <a:prstGeom prst="rect">
              <a:avLst/>
            </a:prstGeom>
            <a:solidFill>
              <a:srgbClr val="000000"/>
            </a:solidFill>
            <a:ln w="12700">
              <a:miter lim="400000"/>
            </a:ln>
          </p:spPr>
          <p:txBody>
            <a:bodyPr lIns="25400" tIns="25400" rIns="25400" bIns="25400" anchor="ctr"/>
            <a:lstStyle/>
            <a:p>
              <a:pPr algn="ctr" defTabSz="412740">
                <a:defRPr sz="3200">
                  <a:solidFill>
                    <a:srgbClr val="FFFFFF"/>
                  </a:solidFill>
                </a:defRPr>
              </a:pPr>
              <a:endParaRPr sz="1600"/>
            </a:p>
          </p:txBody>
        </p:sp>
        <p:pic>
          <p:nvPicPr>
            <p:cNvPr id="10" name="Picture 9" descr="A logo of a person with a yellow circle&#10;&#10;AI-generated content may be incorrect.">
              <a:extLst>
                <a:ext uri="{FF2B5EF4-FFF2-40B4-BE49-F238E27FC236}">
                  <a16:creationId xmlns:a16="http://schemas.microsoft.com/office/drawing/2014/main" id="{FDB712F2-3B71-33A4-0F53-4305D9970D6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1434093" y="6055404"/>
              <a:ext cx="538715" cy="535062"/>
            </a:xfrm>
            <a:prstGeom prst="rect">
              <a:avLst/>
            </a:prstGeom>
          </p:spPr>
        </p:pic>
      </p:grpSp>
      <p:sp>
        <p:nvSpPr>
          <p:cNvPr id="5" name="Line">
            <a:extLst>
              <a:ext uri="{FF2B5EF4-FFF2-40B4-BE49-F238E27FC236}">
                <a16:creationId xmlns:a16="http://schemas.microsoft.com/office/drawing/2014/main" id="{4F2F8DE6-4F8D-1D31-15EE-54B50D8319D0}"/>
              </a:ext>
            </a:extLst>
          </p:cNvPr>
          <p:cNvSpPr/>
          <p:nvPr/>
        </p:nvSpPr>
        <p:spPr>
          <a:xfrm flipV="1">
            <a:off x="11149849" y="5688267"/>
            <a:ext cx="0" cy="1169733"/>
          </a:xfrm>
          <a:prstGeom prst="line">
            <a:avLst/>
          </a:prstGeom>
          <a:ln w="25400">
            <a:solidFill>
              <a:srgbClr val="000000"/>
            </a:solidFill>
            <a:miter lim="400000"/>
          </a:ln>
        </p:spPr>
        <p:txBody>
          <a:bodyPr lIns="25400" tIns="25400" rIns="25400" bIns="25400" anchor="ctr"/>
          <a:lstStyle/>
          <a:p>
            <a:endParaRPr sz="900"/>
          </a:p>
        </p:txBody>
      </p:sp>
      <p:pic>
        <p:nvPicPr>
          <p:cNvPr id="3" name="Picture 2" descr="A collage of images of people&#10;&#10;AI-generated content may be incorrect.">
            <a:extLst>
              <a:ext uri="{FF2B5EF4-FFF2-40B4-BE49-F238E27FC236}">
                <a16:creationId xmlns:a16="http://schemas.microsoft.com/office/drawing/2014/main" id="{B744F0DF-870D-54B4-82CE-9A1566DFF55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47633" y="757918"/>
            <a:ext cx="12277165" cy="43210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683630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F23556-AA6C-0181-E982-9D58B9A33B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THE EXTENDED MIND | ANDY CLARK &amp; DAVID CHALMERS">
            <a:extLst>
              <a:ext uri="{FF2B5EF4-FFF2-40B4-BE49-F238E27FC236}">
                <a16:creationId xmlns:a16="http://schemas.microsoft.com/office/drawing/2014/main" id="{379C0C73-C059-5B46-8167-3C463A3BC452}"/>
              </a:ext>
            </a:extLst>
          </p:cNvPr>
          <p:cNvSpPr txBox="1"/>
          <p:nvPr/>
        </p:nvSpPr>
        <p:spPr>
          <a:xfrm>
            <a:off x="350346" y="6034704"/>
            <a:ext cx="10093065" cy="51296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25400" tIns="25400" rIns="25400" bIns="25400">
            <a:spAutoFit/>
          </a:bodyPr>
          <a:lstStyle>
            <a:lvl1pPr defTabSz="825500">
              <a:spcBef>
                <a:spcPts val="0"/>
              </a:spcBef>
              <a:defRPr sz="5000">
                <a:solidFill>
                  <a:srgbClr val="000000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</a:lstStyle>
          <a:p>
            <a:pPr algn="r"/>
            <a:r>
              <a:rPr lang="en-GB" sz="3000" b="1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Accountability</a:t>
            </a:r>
            <a:r>
              <a:rPr lang="en-GB" sz="3000" dirty="0">
                <a:latin typeface="Helvetica Neue Medium" panose="02000503000000020004" pitchFamily="2" charset="0"/>
                <a:ea typeface="Helvetica Neue Medium" panose="02000503000000020004" pitchFamily="2" charset="0"/>
                <a:cs typeface="Helvetica Neue Medium" panose="02000503000000020004" pitchFamily="2" charset="0"/>
              </a:rPr>
              <a:t> </a:t>
            </a:r>
            <a:r>
              <a:rPr lang="en-GB" sz="30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| Cold Calling</a:t>
            </a:r>
            <a:endParaRPr sz="3000" dirty="0"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</a:endParaRP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3378EC0C-2354-3B16-30AE-9510A975F99F}"/>
              </a:ext>
            </a:extLst>
          </p:cNvPr>
          <p:cNvCxnSpPr/>
          <p:nvPr/>
        </p:nvCxnSpPr>
        <p:spPr>
          <a:xfrm>
            <a:off x="0" y="5724364"/>
            <a:ext cx="12192000" cy="0"/>
          </a:xfrm>
          <a:prstGeom prst="line">
            <a:avLst/>
          </a:prstGeom>
          <a:ln w="12700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2" name="Group 1">
            <a:extLst>
              <a:ext uri="{FF2B5EF4-FFF2-40B4-BE49-F238E27FC236}">
                <a16:creationId xmlns:a16="http://schemas.microsoft.com/office/drawing/2014/main" id="{B206A4D8-67B4-D321-1D66-A2C248243421}"/>
              </a:ext>
            </a:extLst>
          </p:cNvPr>
          <p:cNvGrpSpPr/>
          <p:nvPr/>
        </p:nvGrpSpPr>
        <p:grpSpPr>
          <a:xfrm>
            <a:off x="11408727" y="5959551"/>
            <a:ext cx="538715" cy="773051"/>
            <a:chOff x="11434093" y="5817416"/>
            <a:chExt cx="538715" cy="773050"/>
          </a:xfrm>
        </p:grpSpPr>
        <p:sp>
          <p:nvSpPr>
            <p:cNvPr id="7" name="Rectangle">
              <a:extLst>
                <a:ext uri="{FF2B5EF4-FFF2-40B4-BE49-F238E27FC236}">
                  <a16:creationId xmlns:a16="http://schemas.microsoft.com/office/drawing/2014/main" id="{A6050FF1-1344-8793-B242-0AAC9521D962}"/>
                </a:ext>
              </a:extLst>
            </p:cNvPr>
            <p:cNvSpPr/>
            <p:nvPr/>
          </p:nvSpPr>
          <p:spPr>
            <a:xfrm>
              <a:off x="11489690" y="5817416"/>
              <a:ext cx="427522" cy="120625"/>
            </a:xfrm>
            <a:prstGeom prst="rect">
              <a:avLst/>
            </a:prstGeom>
            <a:solidFill>
              <a:srgbClr val="000000"/>
            </a:solidFill>
            <a:ln w="12700">
              <a:miter lim="400000"/>
            </a:ln>
          </p:spPr>
          <p:txBody>
            <a:bodyPr lIns="25400" tIns="25400" rIns="25400" bIns="25400" anchor="ctr"/>
            <a:lstStyle/>
            <a:p>
              <a:pPr algn="ctr" defTabSz="412740">
                <a:defRPr sz="3200">
                  <a:solidFill>
                    <a:srgbClr val="FFFFFF"/>
                  </a:solidFill>
                </a:defRPr>
              </a:pPr>
              <a:endParaRPr sz="1600"/>
            </a:p>
          </p:txBody>
        </p:sp>
        <p:pic>
          <p:nvPicPr>
            <p:cNvPr id="10" name="Picture 9" descr="A logo of a person with a yellow circle&#10;&#10;AI-generated content may be incorrect.">
              <a:extLst>
                <a:ext uri="{FF2B5EF4-FFF2-40B4-BE49-F238E27FC236}">
                  <a16:creationId xmlns:a16="http://schemas.microsoft.com/office/drawing/2014/main" id="{FDB712F2-3B71-33A4-0F53-4305D9970D6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1434093" y="6055404"/>
              <a:ext cx="538715" cy="535062"/>
            </a:xfrm>
            <a:prstGeom prst="rect">
              <a:avLst/>
            </a:prstGeom>
          </p:spPr>
        </p:pic>
      </p:grpSp>
      <p:sp>
        <p:nvSpPr>
          <p:cNvPr id="5" name="Line">
            <a:extLst>
              <a:ext uri="{FF2B5EF4-FFF2-40B4-BE49-F238E27FC236}">
                <a16:creationId xmlns:a16="http://schemas.microsoft.com/office/drawing/2014/main" id="{4F2F8DE6-4F8D-1D31-15EE-54B50D8319D0}"/>
              </a:ext>
            </a:extLst>
          </p:cNvPr>
          <p:cNvSpPr/>
          <p:nvPr/>
        </p:nvSpPr>
        <p:spPr>
          <a:xfrm flipV="1">
            <a:off x="11149849" y="5688267"/>
            <a:ext cx="0" cy="1169733"/>
          </a:xfrm>
          <a:prstGeom prst="line">
            <a:avLst/>
          </a:prstGeom>
          <a:ln w="25400">
            <a:solidFill>
              <a:srgbClr val="000000"/>
            </a:solidFill>
            <a:miter lim="400000"/>
          </a:ln>
        </p:spPr>
        <p:txBody>
          <a:bodyPr lIns="25400" tIns="25400" rIns="25400" bIns="25400" anchor="ctr"/>
          <a:lstStyle/>
          <a:p>
            <a:endParaRPr sz="900"/>
          </a:p>
        </p:txBody>
      </p:sp>
      <p:pic>
        <p:nvPicPr>
          <p:cNvPr id="4" name="Picture 3" descr="A collage of images of people&#10;&#10;AI-generated content may be incorrect.">
            <a:extLst>
              <a:ext uri="{FF2B5EF4-FFF2-40B4-BE49-F238E27FC236}">
                <a16:creationId xmlns:a16="http://schemas.microsoft.com/office/drawing/2014/main" id="{4E29366B-14E1-A57C-6A30-3D0C30168FC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7012" y="169542"/>
            <a:ext cx="11077976" cy="3899025"/>
          </a:xfrm>
          <a:prstGeom prst="rect">
            <a:avLst/>
          </a:prstGeom>
        </p:spPr>
      </p:pic>
      <p:sp>
        <p:nvSpPr>
          <p:cNvPr id="8" name="Google Shape;690;p17">
            <a:extLst>
              <a:ext uri="{FF2B5EF4-FFF2-40B4-BE49-F238E27FC236}">
                <a16:creationId xmlns:a16="http://schemas.microsoft.com/office/drawing/2014/main" id="{2F4AE44E-85E1-B0DF-62C0-0260956AA087}"/>
              </a:ext>
            </a:extLst>
          </p:cNvPr>
          <p:cNvSpPr txBox="1"/>
          <p:nvPr/>
        </p:nvSpPr>
        <p:spPr>
          <a:xfrm>
            <a:off x="1575605" y="4378904"/>
            <a:ext cx="7264911" cy="11180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r>
              <a:rPr lang="en-GB" sz="3333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Calibri"/>
              </a:rPr>
              <a:t>What are all the colours the sky can be and when do we see them? </a:t>
            </a:r>
            <a:endParaRPr sz="3333" dirty="0"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02FF588D-7900-B48A-9C8D-71509267F07E}"/>
              </a:ext>
            </a:extLst>
          </p:cNvPr>
          <p:cNvSpPr/>
          <p:nvPr/>
        </p:nvSpPr>
        <p:spPr>
          <a:xfrm>
            <a:off x="-1" y="4221980"/>
            <a:ext cx="12191999" cy="181184"/>
          </a:xfrm>
          <a:prstGeom prst="rect">
            <a:avLst/>
          </a:prstGeom>
          <a:solidFill>
            <a:srgbClr val="FC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061307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91AF3C-CA09-0BE4-5A26-BC259460BF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THE EXTENDED MIND | ANDY CLARK &amp; DAVID CHALMERS">
            <a:extLst>
              <a:ext uri="{FF2B5EF4-FFF2-40B4-BE49-F238E27FC236}">
                <a16:creationId xmlns:a16="http://schemas.microsoft.com/office/drawing/2014/main" id="{AD2E7512-B8BF-BC3F-DDB4-AD5EC414EA13}"/>
              </a:ext>
            </a:extLst>
          </p:cNvPr>
          <p:cNvSpPr txBox="1"/>
          <p:nvPr/>
        </p:nvSpPr>
        <p:spPr>
          <a:xfrm>
            <a:off x="1100391" y="507272"/>
            <a:ext cx="8767516" cy="43601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25400" tIns="25400" rIns="25400" bIns="25400">
            <a:spAutoFit/>
          </a:bodyPr>
          <a:lstStyle/>
          <a:p>
            <a:pPr defTabSz="412740">
              <a:defRPr sz="5000" b="1">
                <a:solidFill>
                  <a:srgbClr val="000000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pPr>
            <a:r>
              <a:rPr sz="2500"/>
              <a:t>CENTRAL TO REASONING | ENGINE OF INFERENCE</a:t>
            </a:r>
          </a:p>
        </p:txBody>
      </p:sp>
      <p:sp>
        <p:nvSpPr>
          <p:cNvPr id="231" name="Rectangle 20">
            <a:extLst>
              <a:ext uri="{FF2B5EF4-FFF2-40B4-BE49-F238E27FC236}">
                <a16:creationId xmlns:a16="http://schemas.microsoft.com/office/drawing/2014/main" id="{B1E3992C-DC6A-910A-6A9F-B0F04D23BE1C}"/>
              </a:ext>
            </a:extLst>
          </p:cNvPr>
          <p:cNvSpPr/>
          <p:nvPr/>
        </p:nvSpPr>
        <p:spPr>
          <a:xfrm>
            <a:off x="0" y="-52820"/>
            <a:ext cx="12192000" cy="5777173"/>
          </a:xfrm>
          <a:prstGeom prst="rect">
            <a:avLst/>
          </a:prstGeom>
          <a:solidFill>
            <a:srgbClr val="FCDF00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sz="3600">
                <a:solidFill>
                  <a:srgbClr val="FFFFFF"/>
                </a:solidFill>
                <a:latin typeface="Source Sans Pro Semibold"/>
                <a:ea typeface="Source Sans Pro Semibold"/>
                <a:cs typeface="Source Sans Pro Semibold"/>
                <a:sym typeface="Source Sans Pro Semibold"/>
              </a:defRPr>
            </a:pPr>
            <a:endParaRPr sz="3600"/>
          </a:p>
        </p:txBody>
      </p:sp>
      <p:sp>
        <p:nvSpPr>
          <p:cNvPr id="240" name="THE EXTENDED MIND | ANDY CLARK &amp; DAVID CHALMERS">
            <a:extLst>
              <a:ext uri="{FF2B5EF4-FFF2-40B4-BE49-F238E27FC236}">
                <a16:creationId xmlns:a16="http://schemas.microsoft.com/office/drawing/2014/main" id="{BD0E31D6-40B4-7932-BD16-8275743CA633}"/>
              </a:ext>
            </a:extLst>
          </p:cNvPr>
          <p:cNvSpPr txBox="1"/>
          <p:nvPr/>
        </p:nvSpPr>
        <p:spPr>
          <a:xfrm>
            <a:off x="1042151" y="6034703"/>
            <a:ext cx="9401260" cy="51296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25400" tIns="25400" rIns="25400" bIns="25400">
            <a:spAutoFit/>
          </a:bodyPr>
          <a:lstStyle>
            <a:lvl1pPr defTabSz="825500">
              <a:spcBef>
                <a:spcPts val="0"/>
              </a:spcBef>
              <a:defRPr sz="5000">
                <a:solidFill>
                  <a:srgbClr val="000000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</a:lstStyle>
          <a:p>
            <a:pPr algn="r"/>
            <a:r>
              <a:rPr lang="en-GB" sz="3000" dirty="0">
                <a:latin typeface="Helvetica Neue Medium" panose="02000503000000020004" pitchFamily="2" charset="0"/>
                <a:ea typeface="Helvetica Neue Medium" panose="02000503000000020004" pitchFamily="2" charset="0"/>
                <a:cs typeface="Helvetica Neue Medium" panose="02000503000000020004" pitchFamily="2" charset="0"/>
              </a:rPr>
              <a:t>Shared Understanding </a:t>
            </a:r>
            <a:r>
              <a:rPr lang="en-GB" sz="30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| See it, </a:t>
            </a:r>
            <a:r>
              <a:rPr lang="en-GB" sz="3000" b="1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Name it</a:t>
            </a:r>
            <a:r>
              <a:rPr lang="en-GB" sz="30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, Do it. </a:t>
            </a:r>
            <a:endParaRPr sz="3000" dirty="0">
              <a:latin typeface="Helvetica Neue Medium" panose="02000503000000020004" pitchFamily="2" charset="0"/>
              <a:ea typeface="Helvetica Neue Medium" panose="02000503000000020004" pitchFamily="2" charset="0"/>
              <a:cs typeface="Helvetica Neue Medium" panose="02000503000000020004" pitchFamily="2" charset="0"/>
            </a:endParaRP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4DE7BAD9-E58C-3DFF-92E0-0FFA05BEB15C}"/>
              </a:ext>
            </a:extLst>
          </p:cNvPr>
          <p:cNvCxnSpPr/>
          <p:nvPr/>
        </p:nvCxnSpPr>
        <p:spPr>
          <a:xfrm>
            <a:off x="0" y="5724364"/>
            <a:ext cx="12192000" cy="0"/>
          </a:xfrm>
          <a:prstGeom prst="line">
            <a:avLst/>
          </a:prstGeom>
          <a:ln w="1270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2" name="Group 1">
            <a:extLst>
              <a:ext uri="{FF2B5EF4-FFF2-40B4-BE49-F238E27FC236}">
                <a16:creationId xmlns:a16="http://schemas.microsoft.com/office/drawing/2014/main" id="{92E4FB91-8A49-DB77-F633-C84BF7E753BD}"/>
              </a:ext>
            </a:extLst>
          </p:cNvPr>
          <p:cNvGrpSpPr/>
          <p:nvPr/>
        </p:nvGrpSpPr>
        <p:grpSpPr>
          <a:xfrm>
            <a:off x="11408727" y="5959551"/>
            <a:ext cx="538715" cy="773051"/>
            <a:chOff x="11434093" y="5817416"/>
            <a:chExt cx="538715" cy="773050"/>
          </a:xfrm>
        </p:grpSpPr>
        <p:sp>
          <p:nvSpPr>
            <p:cNvPr id="7" name="Rectangle">
              <a:extLst>
                <a:ext uri="{FF2B5EF4-FFF2-40B4-BE49-F238E27FC236}">
                  <a16:creationId xmlns:a16="http://schemas.microsoft.com/office/drawing/2014/main" id="{FBBC733F-A803-E463-BFC7-3E0499569A4F}"/>
                </a:ext>
              </a:extLst>
            </p:cNvPr>
            <p:cNvSpPr/>
            <p:nvPr/>
          </p:nvSpPr>
          <p:spPr>
            <a:xfrm>
              <a:off x="11489690" y="5817416"/>
              <a:ext cx="427522" cy="120625"/>
            </a:xfrm>
            <a:prstGeom prst="rect">
              <a:avLst/>
            </a:prstGeom>
            <a:solidFill>
              <a:srgbClr val="000000"/>
            </a:solidFill>
            <a:ln w="12700">
              <a:miter lim="400000"/>
            </a:ln>
          </p:spPr>
          <p:txBody>
            <a:bodyPr lIns="25400" tIns="25400" rIns="25400" bIns="25400" anchor="ctr"/>
            <a:lstStyle/>
            <a:p>
              <a:pPr algn="ctr" defTabSz="412740">
                <a:defRPr sz="3200">
                  <a:solidFill>
                    <a:srgbClr val="FFFFFF"/>
                  </a:solidFill>
                </a:defRPr>
              </a:pPr>
              <a:endParaRPr sz="1600"/>
            </a:p>
          </p:txBody>
        </p:sp>
        <p:pic>
          <p:nvPicPr>
            <p:cNvPr id="10" name="Picture 9" descr="A logo of a person with a yellow circle&#10;&#10;AI-generated content may be incorrect.">
              <a:extLst>
                <a:ext uri="{FF2B5EF4-FFF2-40B4-BE49-F238E27FC236}">
                  <a16:creationId xmlns:a16="http://schemas.microsoft.com/office/drawing/2014/main" id="{18679B04-8632-DF20-4B0D-195A8E149C8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1434093" y="6055404"/>
              <a:ext cx="538715" cy="535062"/>
            </a:xfrm>
            <a:prstGeom prst="rect">
              <a:avLst/>
            </a:prstGeom>
          </p:spPr>
        </p:pic>
      </p:grpSp>
      <p:sp>
        <p:nvSpPr>
          <p:cNvPr id="5" name="Line">
            <a:extLst>
              <a:ext uri="{FF2B5EF4-FFF2-40B4-BE49-F238E27FC236}">
                <a16:creationId xmlns:a16="http://schemas.microsoft.com/office/drawing/2014/main" id="{6F147A58-864F-0EFE-B8E2-2913C81B2339}"/>
              </a:ext>
            </a:extLst>
          </p:cNvPr>
          <p:cNvSpPr/>
          <p:nvPr/>
        </p:nvSpPr>
        <p:spPr>
          <a:xfrm flipV="1">
            <a:off x="11149849" y="5688267"/>
            <a:ext cx="0" cy="1169733"/>
          </a:xfrm>
          <a:prstGeom prst="line">
            <a:avLst/>
          </a:prstGeom>
          <a:ln w="25400">
            <a:solidFill>
              <a:srgbClr val="000000"/>
            </a:solidFill>
            <a:miter lim="400000"/>
          </a:ln>
        </p:spPr>
        <p:txBody>
          <a:bodyPr lIns="25400" tIns="25400" rIns="25400" bIns="25400" anchor="ctr"/>
          <a:lstStyle/>
          <a:p>
            <a:endParaRPr sz="90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5D4C5CB-6729-A9DE-7929-BE03FA5D6A0F}"/>
              </a:ext>
            </a:extLst>
          </p:cNvPr>
          <p:cNvSpPr txBox="1"/>
          <p:nvPr/>
        </p:nvSpPr>
        <p:spPr>
          <a:xfrm>
            <a:off x="587316" y="1828800"/>
            <a:ext cx="1952685" cy="3154710"/>
          </a:xfrm>
          <a:prstGeom prst="rect">
            <a:avLst/>
          </a:prstGeom>
          <a:noFill/>
          <a:ln w="889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9900" dirty="0"/>
              <a:t>?</a:t>
            </a:r>
            <a:r>
              <a:rPr lang="en-US" dirty="0"/>
              <a:t>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18D8007-947D-274F-DCAC-CAD7EEB13D5D}"/>
              </a:ext>
            </a:extLst>
          </p:cNvPr>
          <p:cNvSpPr txBox="1"/>
          <p:nvPr/>
        </p:nvSpPr>
        <p:spPr>
          <a:xfrm>
            <a:off x="2873316" y="1828800"/>
            <a:ext cx="1952685" cy="3154710"/>
          </a:xfrm>
          <a:prstGeom prst="rect">
            <a:avLst/>
          </a:prstGeom>
          <a:noFill/>
          <a:ln w="889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9900" dirty="0"/>
              <a:t>?</a:t>
            </a:r>
            <a:r>
              <a:rPr lang="en-US" dirty="0"/>
              <a:t>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B934E9A-5F0A-2803-22DB-7CA41AD699BD}"/>
              </a:ext>
            </a:extLst>
          </p:cNvPr>
          <p:cNvSpPr txBox="1"/>
          <p:nvPr/>
        </p:nvSpPr>
        <p:spPr>
          <a:xfrm>
            <a:off x="5119658" y="1828800"/>
            <a:ext cx="1952685" cy="3154710"/>
          </a:xfrm>
          <a:prstGeom prst="rect">
            <a:avLst/>
          </a:prstGeom>
          <a:noFill/>
          <a:ln w="889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9900" dirty="0"/>
              <a:t>?</a:t>
            </a:r>
            <a:r>
              <a:rPr lang="en-US" dirty="0"/>
              <a:t>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2EA08AE-4CD2-5BE5-B39B-FAE2F617BE74}"/>
              </a:ext>
            </a:extLst>
          </p:cNvPr>
          <p:cNvSpPr txBox="1"/>
          <p:nvPr/>
        </p:nvSpPr>
        <p:spPr>
          <a:xfrm>
            <a:off x="7366000" y="1828800"/>
            <a:ext cx="1952685" cy="3154710"/>
          </a:xfrm>
          <a:prstGeom prst="rect">
            <a:avLst/>
          </a:prstGeom>
          <a:noFill/>
          <a:ln w="889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9900" dirty="0"/>
              <a:t>?</a:t>
            </a:r>
            <a:r>
              <a:rPr lang="en-US" dirty="0"/>
              <a:t> 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4642972-35BF-30AD-47FC-21D33B5EE799}"/>
              </a:ext>
            </a:extLst>
          </p:cNvPr>
          <p:cNvSpPr txBox="1"/>
          <p:nvPr/>
        </p:nvSpPr>
        <p:spPr>
          <a:xfrm>
            <a:off x="9612342" y="1828800"/>
            <a:ext cx="1952685" cy="3154710"/>
          </a:xfrm>
          <a:prstGeom prst="rect">
            <a:avLst/>
          </a:prstGeom>
          <a:noFill/>
          <a:ln w="889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9900" dirty="0"/>
              <a:t>?</a:t>
            </a:r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91848822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1" name="Google Shape;1491;p176"/>
          <p:cNvSpPr/>
          <p:nvPr/>
        </p:nvSpPr>
        <p:spPr>
          <a:xfrm>
            <a:off x="0" y="0"/>
            <a:ext cx="12192000" cy="5147592"/>
          </a:xfrm>
          <a:prstGeom prst="rect">
            <a:avLst/>
          </a:prstGeom>
          <a:solidFill>
            <a:srgbClr val="F599C1"/>
          </a:solidFill>
          <a:ln w="19050" cap="flat" cmpd="sng">
            <a:solidFill>
              <a:srgbClr val="F599C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492" name="Google Shape;1492;p176"/>
          <p:cNvGrpSpPr/>
          <p:nvPr/>
        </p:nvGrpSpPr>
        <p:grpSpPr>
          <a:xfrm>
            <a:off x="1101971" y="1231900"/>
            <a:ext cx="10034106" cy="2754338"/>
            <a:chOff x="1101971" y="1828800"/>
            <a:chExt cx="10034106" cy="2754338"/>
          </a:xfrm>
        </p:grpSpPr>
        <p:sp>
          <p:nvSpPr>
            <p:cNvPr id="1493" name="Google Shape;1493;p176"/>
            <p:cNvSpPr/>
            <p:nvPr/>
          </p:nvSpPr>
          <p:spPr>
            <a:xfrm rot="10800000">
              <a:off x="1314681" y="3288030"/>
              <a:ext cx="386862" cy="433754"/>
            </a:xfrm>
            <a:prstGeom prst="triangle">
              <a:avLst>
                <a:gd name="adj" fmla="val 50000"/>
              </a:avLst>
            </a:prstGeom>
            <a:solidFill>
              <a:schemeClr val="dk1"/>
            </a:solidFill>
            <a:ln w="19050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94" name="Google Shape;1494;p176"/>
            <p:cNvSpPr/>
            <p:nvPr/>
          </p:nvSpPr>
          <p:spPr>
            <a:xfrm rot="10800000">
              <a:off x="2209870" y="3288030"/>
              <a:ext cx="386862" cy="433754"/>
            </a:xfrm>
            <a:prstGeom prst="triangle">
              <a:avLst>
                <a:gd name="adj" fmla="val 50000"/>
              </a:avLst>
            </a:prstGeom>
            <a:solidFill>
              <a:schemeClr val="dk1"/>
            </a:solidFill>
            <a:ln w="19050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95" name="Google Shape;1495;p176"/>
            <p:cNvSpPr/>
            <p:nvPr/>
          </p:nvSpPr>
          <p:spPr>
            <a:xfrm rot="10800000">
              <a:off x="3121729" y="3302977"/>
              <a:ext cx="386862" cy="433754"/>
            </a:xfrm>
            <a:prstGeom prst="triangle">
              <a:avLst>
                <a:gd name="adj" fmla="val 50000"/>
              </a:avLst>
            </a:prstGeom>
            <a:solidFill>
              <a:schemeClr val="dk1"/>
            </a:solidFill>
            <a:ln w="19050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96" name="Google Shape;1496;p176"/>
            <p:cNvSpPr/>
            <p:nvPr/>
          </p:nvSpPr>
          <p:spPr>
            <a:xfrm rot="10800000">
              <a:off x="4010988" y="3302977"/>
              <a:ext cx="386862" cy="433754"/>
            </a:xfrm>
            <a:prstGeom prst="triangle">
              <a:avLst>
                <a:gd name="adj" fmla="val 50000"/>
              </a:avLst>
            </a:prstGeom>
            <a:solidFill>
              <a:schemeClr val="dk1"/>
            </a:solidFill>
            <a:ln w="19050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97" name="Google Shape;1497;p176"/>
            <p:cNvSpPr/>
            <p:nvPr/>
          </p:nvSpPr>
          <p:spPr>
            <a:xfrm rot="10800000">
              <a:off x="4925388" y="3288030"/>
              <a:ext cx="386862" cy="433754"/>
            </a:xfrm>
            <a:prstGeom prst="triangle">
              <a:avLst>
                <a:gd name="adj" fmla="val 50000"/>
              </a:avLst>
            </a:prstGeom>
            <a:solidFill>
              <a:schemeClr val="dk1"/>
            </a:solidFill>
            <a:ln w="19050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98" name="Google Shape;1498;p176"/>
            <p:cNvSpPr/>
            <p:nvPr/>
          </p:nvSpPr>
          <p:spPr>
            <a:xfrm>
              <a:off x="1101971" y="1828800"/>
              <a:ext cx="4396154" cy="586154"/>
            </a:xfrm>
            <a:prstGeom prst="rect">
              <a:avLst/>
            </a:prstGeom>
            <a:solidFill>
              <a:schemeClr val="dk1"/>
            </a:solidFill>
            <a:ln w="19050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2800" b="1">
                  <a:solidFill>
                    <a:schemeClr val="lt1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DECOMPOSITION</a:t>
              </a:r>
              <a:endParaRPr/>
            </a:p>
          </p:txBody>
        </p:sp>
        <p:sp>
          <p:nvSpPr>
            <p:cNvPr id="1499" name="Google Shape;1499;p176"/>
            <p:cNvSpPr/>
            <p:nvPr/>
          </p:nvSpPr>
          <p:spPr>
            <a:xfrm>
              <a:off x="1101971" y="2426676"/>
              <a:ext cx="4396154" cy="891247"/>
            </a:xfrm>
            <a:prstGeom prst="rect">
              <a:avLst/>
            </a:prstGeom>
            <a:solidFill>
              <a:schemeClr val="lt1"/>
            </a:solidFill>
            <a:ln w="19050" cap="flat" cmpd="sng">
              <a:solidFill>
                <a:srgbClr val="082836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2400">
                  <a:solidFill>
                    <a:schemeClr val="dk1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PROVISIONAL TECHNIQUE</a:t>
              </a:r>
              <a:endParaRPr/>
            </a:p>
          </p:txBody>
        </p:sp>
        <p:sp>
          <p:nvSpPr>
            <p:cNvPr id="1500" name="Google Shape;1500;p176"/>
            <p:cNvSpPr/>
            <p:nvPr/>
          </p:nvSpPr>
          <p:spPr>
            <a:xfrm>
              <a:off x="1113694" y="3833446"/>
              <a:ext cx="785447" cy="737970"/>
            </a:xfrm>
            <a:prstGeom prst="rect">
              <a:avLst/>
            </a:prstGeom>
            <a:solidFill>
              <a:schemeClr val="lt1"/>
            </a:solidFill>
            <a:ln w="38100" cap="flat" cmpd="sng">
              <a:solidFill>
                <a:srgbClr val="082836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3600" b="1">
                  <a:solidFill>
                    <a:schemeClr val="dk1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1</a:t>
              </a:r>
              <a:endParaRPr/>
            </a:p>
          </p:txBody>
        </p:sp>
        <p:sp>
          <p:nvSpPr>
            <p:cNvPr id="1501" name="Google Shape;1501;p176"/>
            <p:cNvSpPr/>
            <p:nvPr/>
          </p:nvSpPr>
          <p:spPr>
            <a:xfrm>
              <a:off x="2010576" y="3833446"/>
              <a:ext cx="785447" cy="737970"/>
            </a:xfrm>
            <a:prstGeom prst="rect">
              <a:avLst/>
            </a:prstGeom>
            <a:solidFill>
              <a:schemeClr val="lt1"/>
            </a:solidFill>
            <a:ln w="38100" cap="flat" cmpd="sng">
              <a:solidFill>
                <a:srgbClr val="082836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3600" b="1">
                  <a:solidFill>
                    <a:schemeClr val="dk1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2</a:t>
              </a:r>
              <a:endParaRPr/>
            </a:p>
          </p:txBody>
        </p:sp>
        <p:sp>
          <p:nvSpPr>
            <p:cNvPr id="1502" name="Google Shape;1502;p176"/>
            <p:cNvSpPr/>
            <p:nvPr/>
          </p:nvSpPr>
          <p:spPr>
            <a:xfrm>
              <a:off x="2919181" y="3833446"/>
              <a:ext cx="785447" cy="737970"/>
            </a:xfrm>
            <a:prstGeom prst="rect">
              <a:avLst/>
            </a:prstGeom>
            <a:solidFill>
              <a:schemeClr val="lt1"/>
            </a:solidFill>
            <a:ln w="38100" cap="flat" cmpd="sng">
              <a:solidFill>
                <a:srgbClr val="082836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3600" b="1">
                  <a:solidFill>
                    <a:schemeClr val="dk1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3</a:t>
              </a:r>
              <a:endParaRPr/>
            </a:p>
          </p:txBody>
        </p:sp>
        <p:sp>
          <p:nvSpPr>
            <p:cNvPr id="1503" name="Google Shape;1503;p176"/>
            <p:cNvSpPr/>
            <p:nvPr/>
          </p:nvSpPr>
          <p:spPr>
            <a:xfrm>
              <a:off x="3811695" y="3833446"/>
              <a:ext cx="785447" cy="737970"/>
            </a:xfrm>
            <a:prstGeom prst="rect">
              <a:avLst/>
            </a:prstGeom>
            <a:solidFill>
              <a:schemeClr val="lt1"/>
            </a:solidFill>
            <a:ln w="38100" cap="flat" cmpd="sng">
              <a:solidFill>
                <a:srgbClr val="082836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3600" b="1">
                  <a:solidFill>
                    <a:schemeClr val="dk1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4</a:t>
              </a:r>
              <a:endParaRPr/>
            </a:p>
          </p:txBody>
        </p:sp>
        <p:sp>
          <p:nvSpPr>
            <p:cNvPr id="1504" name="Google Shape;1504;p176"/>
            <p:cNvSpPr/>
            <p:nvPr/>
          </p:nvSpPr>
          <p:spPr>
            <a:xfrm>
              <a:off x="4726095" y="3833446"/>
              <a:ext cx="785447" cy="737970"/>
            </a:xfrm>
            <a:prstGeom prst="rect">
              <a:avLst/>
            </a:prstGeom>
            <a:solidFill>
              <a:schemeClr val="lt1"/>
            </a:solidFill>
            <a:ln w="38100" cap="flat" cmpd="sng">
              <a:solidFill>
                <a:srgbClr val="082836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3600" b="1">
                  <a:solidFill>
                    <a:schemeClr val="dk1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5</a:t>
              </a:r>
              <a:endParaRPr/>
            </a:p>
          </p:txBody>
        </p:sp>
        <p:sp>
          <p:nvSpPr>
            <p:cNvPr id="1505" name="Google Shape;1505;p176"/>
            <p:cNvSpPr/>
            <p:nvPr/>
          </p:nvSpPr>
          <p:spPr>
            <a:xfrm>
              <a:off x="6939216" y="3393536"/>
              <a:ext cx="386862" cy="433754"/>
            </a:xfrm>
            <a:prstGeom prst="triangle">
              <a:avLst>
                <a:gd name="adj" fmla="val 50000"/>
              </a:avLst>
            </a:prstGeom>
            <a:solidFill>
              <a:schemeClr val="lt1"/>
            </a:solidFill>
            <a:ln w="1905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06" name="Google Shape;1506;p176"/>
            <p:cNvSpPr/>
            <p:nvPr/>
          </p:nvSpPr>
          <p:spPr>
            <a:xfrm>
              <a:off x="7834405" y="3393536"/>
              <a:ext cx="386862" cy="433754"/>
            </a:xfrm>
            <a:prstGeom prst="triangle">
              <a:avLst>
                <a:gd name="adj" fmla="val 50000"/>
              </a:avLst>
            </a:prstGeom>
            <a:solidFill>
              <a:schemeClr val="lt1"/>
            </a:solidFill>
            <a:ln w="1905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07" name="Google Shape;1507;p176"/>
            <p:cNvSpPr/>
            <p:nvPr/>
          </p:nvSpPr>
          <p:spPr>
            <a:xfrm>
              <a:off x="8746264" y="3408483"/>
              <a:ext cx="386862" cy="433754"/>
            </a:xfrm>
            <a:prstGeom prst="triangle">
              <a:avLst>
                <a:gd name="adj" fmla="val 50000"/>
              </a:avLst>
            </a:prstGeom>
            <a:solidFill>
              <a:schemeClr val="lt1"/>
            </a:solidFill>
            <a:ln w="1905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08" name="Google Shape;1508;p176"/>
            <p:cNvSpPr/>
            <p:nvPr/>
          </p:nvSpPr>
          <p:spPr>
            <a:xfrm>
              <a:off x="9635523" y="3408483"/>
              <a:ext cx="386862" cy="433754"/>
            </a:xfrm>
            <a:prstGeom prst="triangle">
              <a:avLst>
                <a:gd name="adj" fmla="val 50000"/>
              </a:avLst>
            </a:prstGeom>
            <a:solidFill>
              <a:schemeClr val="lt1"/>
            </a:solidFill>
            <a:ln w="1905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09" name="Google Shape;1509;p176"/>
            <p:cNvSpPr/>
            <p:nvPr/>
          </p:nvSpPr>
          <p:spPr>
            <a:xfrm>
              <a:off x="10549923" y="3393536"/>
              <a:ext cx="386862" cy="433754"/>
            </a:xfrm>
            <a:prstGeom prst="triangle">
              <a:avLst>
                <a:gd name="adj" fmla="val 50000"/>
              </a:avLst>
            </a:prstGeom>
            <a:solidFill>
              <a:schemeClr val="lt1"/>
            </a:solidFill>
            <a:ln w="1905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10" name="Google Shape;1510;p176"/>
            <p:cNvSpPr/>
            <p:nvPr/>
          </p:nvSpPr>
          <p:spPr>
            <a:xfrm>
              <a:off x="6726506" y="1840522"/>
              <a:ext cx="4396154" cy="586154"/>
            </a:xfrm>
            <a:prstGeom prst="rect">
              <a:avLst/>
            </a:prstGeom>
            <a:solidFill>
              <a:schemeClr val="dk1"/>
            </a:solidFill>
            <a:ln w="19050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2800" b="1">
                  <a:solidFill>
                    <a:schemeClr val="lt1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RECOMPOSITION</a:t>
              </a:r>
              <a:endParaRPr/>
            </a:p>
          </p:txBody>
        </p:sp>
        <p:sp>
          <p:nvSpPr>
            <p:cNvPr id="1511" name="Google Shape;1511;p176"/>
            <p:cNvSpPr/>
            <p:nvPr/>
          </p:nvSpPr>
          <p:spPr>
            <a:xfrm>
              <a:off x="6726506" y="2438398"/>
              <a:ext cx="4396154" cy="891247"/>
            </a:xfrm>
            <a:prstGeom prst="rect">
              <a:avLst/>
            </a:prstGeom>
            <a:solidFill>
              <a:schemeClr val="lt1"/>
            </a:solidFill>
            <a:ln w="19050" cap="flat" cmpd="sng">
              <a:solidFill>
                <a:srgbClr val="082836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2400">
                  <a:solidFill>
                    <a:schemeClr val="dk1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A|D|A|P|T -ED TECHNIQUE</a:t>
              </a:r>
              <a:endParaRPr/>
            </a:p>
          </p:txBody>
        </p:sp>
        <p:sp>
          <p:nvSpPr>
            <p:cNvPr id="1512" name="Google Shape;1512;p176"/>
            <p:cNvSpPr/>
            <p:nvPr/>
          </p:nvSpPr>
          <p:spPr>
            <a:xfrm>
              <a:off x="6738229" y="3845168"/>
              <a:ext cx="785447" cy="737970"/>
            </a:xfrm>
            <a:prstGeom prst="rect">
              <a:avLst/>
            </a:prstGeom>
            <a:solidFill>
              <a:schemeClr val="lt1"/>
            </a:solidFill>
            <a:ln w="38100" cap="flat" cmpd="sng">
              <a:solidFill>
                <a:srgbClr val="082836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3600" b="1">
                  <a:solidFill>
                    <a:schemeClr val="dk1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1</a:t>
              </a:r>
              <a:endParaRPr/>
            </a:p>
          </p:txBody>
        </p:sp>
        <p:sp>
          <p:nvSpPr>
            <p:cNvPr id="1513" name="Google Shape;1513;p176"/>
            <p:cNvSpPr/>
            <p:nvPr/>
          </p:nvSpPr>
          <p:spPr>
            <a:xfrm>
              <a:off x="7635111" y="3845168"/>
              <a:ext cx="785447" cy="737970"/>
            </a:xfrm>
            <a:prstGeom prst="rect">
              <a:avLst/>
            </a:prstGeom>
            <a:solidFill>
              <a:schemeClr val="lt1"/>
            </a:solidFill>
            <a:ln w="38100" cap="flat" cmpd="sng">
              <a:solidFill>
                <a:srgbClr val="082836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3600" b="1">
                  <a:solidFill>
                    <a:schemeClr val="dk1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2</a:t>
              </a:r>
              <a:endParaRPr/>
            </a:p>
          </p:txBody>
        </p:sp>
        <p:sp>
          <p:nvSpPr>
            <p:cNvPr id="1514" name="Google Shape;1514;p176"/>
            <p:cNvSpPr/>
            <p:nvPr/>
          </p:nvSpPr>
          <p:spPr>
            <a:xfrm>
              <a:off x="8543716" y="3845168"/>
              <a:ext cx="785447" cy="737970"/>
            </a:xfrm>
            <a:prstGeom prst="rect">
              <a:avLst/>
            </a:prstGeom>
            <a:solidFill>
              <a:schemeClr val="lt1"/>
            </a:solidFill>
            <a:ln w="38100" cap="flat" cmpd="sng">
              <a:solidFill>
                <a:srgbClr val="082836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3600" b="1">
                  <a:solidFill>
                    <a:schemeClr val="dk1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3</a:t>
              </a:r>
              <a:endParaRPr/>
            </a:p>
          </p:txBody>
        </p:sp>
        <p:sp>
          <p:nvSpPr>
            <p:cNvPr id="1515" name="Google Shape;1515;p176"/>
            <p:cNvSpPr/>
            <p:nvPr/>
          </p:nvSpPr>
          <p:spPr>
            <a:xfrm>
              <a:off x="9436230" y="3845168"/>
              <a:ext cx="785447" cy="737970"/>
            </a:xfrm>
            <a:prstGeom prst="rect">
              <a:avLst/>
            </a:prstGeom>
            <a:solidFill>
              <a:schemeClr val="lt1"/>
            </a:solidFill>
            <a:ln w="38100" cap="flat" cmpd="sng">
              <a:solidFill>
                <a:srgbClr val="082836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3600" b="1">
                  <a:solidFill>
                    <a:schemeClr val="dk1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4</a:t>
              </a:r>
              <a:endParaRPr/>
            </a:p>
          </p:txBody>
        </p:sp>
        <p:sp>
          <p:nvSpPr>
            <p:cNvPr id="1516" name="Google Shape;1516;p176"/>
            <p:cNvSpPr/>
            <p:nvPr/>
          </p:nvSpPr>
          <p:spPr>
            <a:xfrm>
              <a:off x="10350630" y="3845168"/>
              <a:ext cx="785447" cy="737970"/>
            </a:xfrm>
            <a:prstGeom prst="rect">
              <a:avLst/>
            </a:prstGeom>
            <a:solidFill>
              <a:schemeClr val="lt1"/>
            </a:solidFill>
            <a:ln w="38100" cap="flat" cmpd="sng">
              <a:solidFill>
                <a:srgbClr val="082836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3600" b="1">
                  <a:solidFill>
                    <a:schemeClr val="dk1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5</a:t>
              </a:r>
              <a:endParaRPr/>
            </a:p>
          </p:txBody>
        </p:sp>
        <p:sp>
          <p:nvSpPr>
            <p:cNvPr id="1517" name="Google Shape;1517;p176"/>
            <p:cNvSpPr/>
            <p:nvPr/>
          </p:nvSpPr>
          <p:spPr>
            <a:xfrm>
              <a:off x="5750169" y="2291861"/>
              <a:ext cx="691662" cy="691662"/>
            </a:xfrm>
            <a:prstGeom prst="ellipse">
              <a:avLst/>
            </a:prstGeom>
            <a:solidFill>
              <a:schemeClr val="lt1"/>
            </a:solidFill>
            <a:ln w="19050" cap="flat" cmpd="sng">
              <a:solidFill>
                <a:srgbClr val="082836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18" name="Google Shape;1518;p176"/>
            <p:cNvSpPr/>
            <p:nvPr/>
          </p:nvSpPr>
          <p:spPr>
            <a:xfrm rot="5400000">
              <a:off x="5971309" y="2518200"/>
              <a:ext cx="319721" cy="244844"/>
            </a:xfrm>
            <a:prstGeom prst="triangle">
              <a:avLst>
                <a:gd name="adj" fmla="val 50000"/>
              </a:avLst>
            </a:prstGeom>
            <a:solidFill>
              <a:schemeClr val="dk1"/>
            </a:solidFill>
            <a:ln w="19050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519" name="Google Shape;1519;p176"/>
          <p:cNvSpPr/>
          <p:nvPr/>
        </p:nvSpPr>
        <p:spPr>
          <a:xfrm>
            <a:off x="-1" y="5147593"/>
            <a:ext cx="12192001" cy="189935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spcFirstLastPara="1" wrap="square" lIns="25400" tIns="25400" rIns="25400" bIns="254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6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0" name="Google Shape;1520;p176"/>
          <p:cNvSpPr/>
          <p:nvPr/>
        </p:nvSpPr>
        <p:spPr>
          <a:xfrm>
            <a:off x="11387475" y="5715707"/>
            <a:ext cx="427522" cy="120625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spcFirstLastPara="1" wrap="square" lIns="25400" tIns="25400" rIns="25400" bIns="254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6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521" name="Google Shape;1521;p176"/>
          <p:cNvCxnSpPr/>
          <p:nvPr/>
        </p:nvCxnSpPr>
        <p:spPr>
          <a:xfrm rot="10800000" flipH="1">
            <a:off x="11017944" y="5337527"/>
            <a:ext cx="1" cy="1577553"/>
          </a:xfrm>
          <a:prstGeom prst="straightConnector1">
            <a:avLst/>
          </a:prstGeom>
          <a:noFill/>
          <a:ln w="25400" cap="flat" cmpd="sng">
            <a:solidFill>
              <a:srgbClr val="000000"/>
            </a:solidFill>
            <a:prstDash val="solid"/>
            <a:miter lim="400000"/>
            <a:headEnd type="none" w="sm" len="sm"/>
            <a:tailEnd type="none" w="sm" len="sm"/>
          </a:ln>
        </p:spPr>
      </p:cxnSp>
      <p:sp>
        <p:nvSpPr>
          <p:cNvPr id="1522" name="Google Shape;1522;p176"/>
          <p:cNvSpPr txBox="1"/>
          <p:nvPr/>
        </p:nvSpPr>
        <p:spPr>
          <a:xfrm>
            <a:off x="4539772" y="5552929"/>
            <a:ext cx="6293505" cy="3590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25400" rIns="25400" bIns="254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>
                <a:latin typeface="Helvetica Neue"/>
                <a:ea typeface="Helvetica Neue"/>
                <a:cs typeface="Helvetica Neue"/>
                <a:sym typeface="Helvetica Neue"/>
              </a:rPr>
              <a:t>Train &amp; Model</a:t>
            </a:r>
            <a:r>
              <a:rPr lang="en-GB" sz="20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| </a:t>
            </a:r>
            <a:r>
              <a:rPr lang="en-GB" sz="2000" b="1">
                <a:latin typeface="Helvetica Neue"/>
                <a:ea typeface="Helvetica Neue"/>
                <a:cs typeface="Helvetica Neue"/>
                <a:sym typeface="Helvetica Neue"/>
              </a:rPr>
              <a:t>Decomposition, recomposition</a:t>
            </a:r>
            <a:endParaRPr sz="2000" b="1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1523" name="Google Shape;1523;p176" descr="A logo of a person with a yellow circle&#10;&#10;AI-generated content may be incorrect.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332552" y="5911044"/>
            <a:ext cx="537369" cy="54669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8" name="Google Shape;1528;p177"/>
          <p:cNvSpPr/>
          <p:nvPr/>
        </p:nvSpPr>
        <p:spPr>
          <a:xfrm>
            <a:off x="0" y="1145826"/>
            <a:ext cx="12192000" cy="4002000"/>
          </a:xfrm>
          <a:prstGeom prst="rect">
            <a:avLst/>
          </a:prstGeom>
          <a:solidFill>
            <a:srgbClr val="E71B85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9" name="Google Shape;1529;p177"/>
          <p:cNvSpPr/>
          <p:nvPr/>
        </p:nvSpPr>
        <p:spPr>
          <a:xfrm>
            <a:off x="11387475" y="5715707"/>
            <a:ext cx="427500" cy="1209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spcFirstLastPara="1" wrap="square" lIns="25400" tIns="25400" rIns="25400" bIns="254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6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30" name="Google Shape;1530;p177" descr="A person in a yellow circle&#10;&#10;AI-generated content may be incorrect.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387475" y="5917947"/>
            <a:ext cx="463895" cy="447675"/>
          </a:xfrm>
          <a:prstGeom prst="rect">
            <a:avLst/>
          </a:prstGeom>
          <a:noFill/>
          <a:ln>
            <a:noFill/>
          </a:ln>
        </p:spPr>
      </p:pic>
      <p:sp>
        <p:nvSpPr>
          <p:cNvPr id="1531" name="Google Shape;1531;p177"/>
          <p:cNvSpPr txBox="1"/>
          <p:nvPr/>
        </p:nvSpPr>
        <p:spPr>
          <a:xfrm>
            <a:off x="4948275" y="2172450"/>
            <a:ext cx="4379700" cy="186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25" rIns="121900" bIns="609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4700" b="1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ADAPT &amp; APPLY</a:t>
            </a:r>
            <a:endParaRPr sz="3400" b="1">
              <a:solidFill>
                <a:schemeClr val="lt1"/>
              </a:solidFill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900"/>
          </a:p>
        </p:txBody>
      </p:sp>
      <p:pic>
        <p:nvPicPr>
          <p:cNvPr id="1532" name="Google Shape;1532;p177" descr="A white outline of a person with their hands on their stomach&#10;&#10;AI-generated content may be incorrect."/>
          <p:cNvPicPr preferRelativeResize="0"/>
          <p:nvPr/>
        </p:nvPicPr>
        <p:blipFill rotWithShape="1">
          <a:blip r:embed="rId4">
            <a:alphaModFix/>
          </a:blip>
          <a:srcRect b="25261"/>
          <a:stretch/>
        </p:blipFill>
        <p:spPr>
          <a:xfrm>
            <a:off x="1062200" y="294426"/>
            <a:ext cx="3054325" cy="4891524"/>
          </a:xfrm>
          <a:prstGeom prst="rect">
            <a:avLst/>
          </a:prstGeom>
          <a:noFill/>
          <a:ln>
            <a:noFill/>
          </a:ln>
        </p:spPr>
      </p:pic>
      <p:sp>
        <p:nvSpPr>
          <p:cNvPr id="1533" name="Google Shape;1533;p177"/>
          <p:cNvSpPr/>
          <p:nvPr/>
        </p:nvSpPr>
        <p:spPr>
          <a:xfrm>
            <a:off x="0" y="5147593"/>
            <a:ext cx="12192000" cy="1899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spcFirstLastPara="1" wrap="square" lIns="25400" tIns="25400" rIns="25400" bIns="254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6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34" name="Google Shape;1534;p177"/>
          <p:cNvSpPr/>
          <p:nvPr/>
        </p:nvSpPr>
        <p:spPr>
          <a:xfrm>
            <a:off x="4948275" y="1145837"/>
            <a:ext cx="2359500" cy="577200"/>
          </a:xfrm>
          <a:prstGeom prst="rect">
            <a:avLst/>
          </a:prstGeom>
          <a:solidFill>
            <a:srgbClr val="151515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300" b="1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NEXT…</a:t>
            </a:r>
            <a:endParaRPr sz="3300" b="1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41" name="Google Shape;741;p11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578427" y="9540"/>
            <a:ext cx="9355851" cy="4733311"/>
          </a:xfrm>
          <a:prstGeom prst="rect">
            <a:avLst/>
          </a:prstGeom>
          <a:noFill/>
          <a:ln>
            <a:noFill/>
          </a:ln>
        </p:spPr>
      </p:pic>
      <p:pic>
        <p:nvPicPr>
          <p:cNvPr id="742" name="Google Shape;742;p11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117493" y="1940315"/>
            <a:ext cx="2261812" cy="1969179"/>
          </a:xfrm>
          <a:prstGeom prst="rect">
            <a:avLst/>
          </a:prstGeom>
          <a:noFill/>
          <a:ln>
            <a:noFill/>
          </a:ln>
        </p:spPr>
      </p:pic>
      <p:sp>
        <p:nvSpPr>
          <p:cNvPr id="743" name="Google Shape;743;p115"/>
          <p:cNvSpPr/>
          <p:nvPr/>
        </p:nvSpPr>
        <p:spPr>
          <a:xfrm>
            <a:off x="-1" y="5147593"/>
            <a:ext cx="12192001" cy="189935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spcFirstLastPara="1" wrap="square" lIns="25400" tIns="25400" rIns="25400" bIns="254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6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44" name="Google Shape;744;p115"/>
          <p:cNvSpPr/>
          <p:nvPr/>
        </p:nvSpPr>
        <p:spPr>
          <a:xfrm>
            <a:off x="11387475" y="5715707"/>
            <a:ext cx="427522" cy="120625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spcFirstLastPara="1" wrap="square" lIns="25400" tIns="25400" rIns="25400" bIns="254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6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745" name="Google Shape;745;p115"/>
          <p:cNvCxnSpPr/>
          <p:nvPr/>
        </p:nvCxnSpPr>
        <p:spPr>
          <a:xfrm rot="10800000" flipH="1">
            <a:off x="11017944" y="5337527"/>
            <a:ext cx="1" cy="1577553"/>
          </a:xfrm>
          <a:prstGeom prst="straightConnector1">
            <a:avLst/>
          </a:prstGeom>
          <a:noFill/>
          <a:ln w="25400" cap="flat" cmpd="sng">
            <a:solidFill>
              <a:srgbClr val="000000"/>
            </a:solidFill>
            <a:prstDash val="solid"/>
            <a:miter lim="400000"/>
            <a:headEnd type="none" w="sm" len="sm"/>
            <a:tailEnd type="none" w="sm" len="sm"/>
          </a:ln>
        </p:spPr>
      </p:cxnSp>
      <p:pic>
        <p:nvPicPr>
          <p:cNvPr id="746" name="Google Shape;746;p115" descr="A logo of a person with a yellow circle&#10;&#10;AI-generated content may be incorrect.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1332552" y="5911044"/>
            <a:ext cx="537369" cy="546693"/>
          </a:xfrm>
          <a:prstGeom prst="rect">
            <a:avLst/>
          </a:prstGeom>
          <a:noFill/>
          <a:ln>
            <a:noFill/>
          </a:ln>
        </p:spPr>
      </p:pic>
      <p:sp>
        <p:nvSpPr>
          <p:cNvPr id="747" name="Google Shape;747;p115"/>
          <p:cNvSpPr txBox="1"/>
          <p:nvPr/>
        </p:nvSpPr>
        <p:spPr>
          <a:xfrm>
            <a:off x="4539772" y="5552929"/>
            <a:ext cx="6293400" cy="35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25400" rIns="25400" bIns="254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>
                <a:latin typeface="Helvetica Neue"/>
                <a:ea typeface="Helvetica Neue"/>
                <a:cs typeface="Helvetica Neue"/>
                <a:sym typeface="Helvetica Neue"/>
              </a:rPr>
              <a:t>The WalkThrus Coaching Process </a:t>
            </a:r>
            <a:r>
              <a:rPr lang="en-GB" sz="20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| </a:t>
            </a:r>
            <a:r>
              <a:rPr lang="en-GB" sz="2000" b="1">
                <a:latin typeface="Helvetica Neue"/>
                <a:ea typeface="Helvetica Neue"/>
                <a:cs typeface="Helvetica Neue"/>
                <a:sym typeface="Helvetica Neue"/>
              </a:rPr>
              <a:t>adapt &amp; apply</a:t>
            </a:r>
            <a:endParaRPr sz="2000" b="1" i="0" u="none" strike="noStrike" cap="non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58" name="Google Shape;658;p127"/>
          <p:cNvGrpSpPr/>
          <p:nvPr/>
        </p:nvGrpSpPr>
        <p:grpSpPr>
          <a:xfrm>
            <a:off x="-101600" y="261022"/>
            <a:ext cx="12395200" cy="4906457"/>
            <a:chOff x="-203200" y="674444"/>
            <a:chExt cx="25425400" cy="10064268"/>
          </a:xfrm>
        </p:grpSpPr>
        <p:sp>
          <p:nvSpPr>
            <p:cNvPr id="659" name="Google Shape;659;p127"/>
            <p:cNvSpPr/>
            <p:nvPr/>
          </p:nvSpPr>
          <p:spPr>
            <a:xfrm>
              <a:off x="-203200" y="5485659"/>
              <a:ext cx="25425400" cy="5253053"/>
            </a:xfrm>
            <a:prstGeom prst="rect">
              <a:avLst/>
            </a:prstGeom>
            <a:solidFill>
              <a:srgbClr val="CCCCCC"/>
            </a:solidFill>
            <a:ln>
              <a:noFill/>
            </a:ln>
          </p:spPr>
          <p:txBody>
            <a:bodyPr spcFirstLastPara="1" wrap="square" lIns="25400" tIns="25400" rIns="25400" bIns="254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660" name="Google Shape;660;p127" descr="Image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1860656" y="674444"/>
              <a:ext cx="20914294" cy="9622429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661" name="Google Shape;661;p127"/>
          <p:cNvSpPr/>
          <p:nvPr/>
        </p:nvSpPr>
        <p:spPr>
          <a:xfrm>
            <a:off x="-1" y="5147593"/>
            <a:ext cx="12192001" cy="189935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spcFirstLastPara="1" wrap="square" lIns="25400" tIns="25400" rIns="25400" bIns="254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6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62" name="Google Shape;662;p127"/>
          <p:cNvSpPr/>
          <p:nvPr/>
        </p:nvSpPr>
        <p:spPr>
          <a:xfrm>
            <a:off x="11387475" y="5715707"/>
            <a:ext cx="427522" cy="120625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spcFirstLastPara="1" wrap="square" lIns="25400" tIns="25400" rIns="25400" bIns="254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6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663" name="Google Shape;663;p127"/>
          <p:cNvCxnSpPr/>
          <p:nvPr/>
        </p:nvCxnSpPr>
        <p:spPr>
          <a:xfrm rot="10800000" flipH="1">
            <a:off x="11017944" y="5337527"/>
            <a:ext cx="1" cy="1577553"/>
          </a:xfrm>
          <a:prstGeom prst="straightConnector1">
            <a:avLst/>
          </a:prstGeom>
          <a:noFill/>
          <a:ln w="25400" cap="flat" cmpd="sng">
            <a:solidFill>
              <a:srgbClr val="000000"/>
            </a:solidFill>
            <a:prstDash val="solid"/>
            <a:miter lim="400000"/>
            <a:headEnd type="none" w="sm" len="sm"/>
            <a:tailEnd type="none" w="sm" len="sm"/>
          </a:ln>
        </p:spPr>
      </p:cxnSp>
      <p:sp>
        <p:nvSpPr>
          <p:cNvPr id="664" name="Google Shape;664;p127"/>
          <p:cNvSpPr txBox="1"/>
          <p:nvPr/>
        </p:nvSpPr>
        <p:spPr>
          <a:xfrm>
            <a:off x="4539772" y="5552929"/>
            <a:ext cx="6293505" cy="3590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25400" rIns="25400" bIns="254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b="1">
                <a:latin typeface="Helvetica Neue"/>
                <a:ea typeface="Helvetica Neue"/>
                <a:cs typeface="Helvetica Neue"/>
                <a:sym typeface="Helvetica Neue"/>
              </a:rPr>
              <a:t>The classroom</a:t>
            </a:r>
            <a:r>
              <a:rPr lang="en-GB" sz="20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|</a:t>
            </a:r>
            <a:r>
              <a:rPr lang="en-GB" sz="2000">
                <a:latin typeface="Helvetica Neue"/>
                <a:ea typeface="Helvetica Neue"/>
                <a:cs typeface="Helvetica Neue"/>
                <a:sym typeface="Helvetica Neue"/>
              </a:rPr>
              <a:t> a complicated environment</a:t>
            </a:r>
            <a:endParaRPr sz="2000" i="0" u="none" strike="noStrike" cap="non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665" name="Google Shape;665;p127" descr="A logo of a person with a yellow circle&#10;&#10;AI-generated content may be incorrect.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1332552" y="5911044"/>
            <a:ext cx="537369" cy="54669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9" name="Google Shape;1539;p178"/>
          <p:cNvSpPr/>
          <p:nvPr/>
        </p:nvSpPr>
        <p:spPr>
          <a:xfrm>
            <a:off x="0" y="873"/>
            <a:ext cx="12192000" cy="5200412"/>
          </a:xfrm>
          <a:prstGeom prst="rect">
            <a:avLst/>
          </a:prstGeom>
          <a:solidFill>
            <a:srgbClr val="ED288F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540" name="Google Shape;1540;p178"/>
          <p:cNvSpPr txBox="1"/>
          <p:nvPr/>
        </p:nvSpPr>
        <p:spPr>
          <a:xfrm>
            <a:off x="6438399" y="1605350"/>
            <a:ext cx="5189700" cy="220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25400" rIns="25400" bIns="25400" anchor="t" anchorCtr="0">
            <a:spAutoFit/>
          </a:bodyPr>
          <a:lstStyle/>
          <a:p>
            <a:pPr marL="0" marR="0" lvl="1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500" b="0" i="0" u="none" strike="noStrike" cap="non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Adapting and rehearsing new techniques, and helping teachers apply them.</a:t>
            </a:r>
            <a:endParaRPr/>
          </a:p>
        </p:txBody>
      </p:sp>
      <p:sp>
        <p:nvSpPr>
          <p:cNvPr id="1541" name="Google Shape;1541;p178"/>
          <p:cNvSpPr/>
          <p:nvPr/>
        </p:nvSpPr>
        <p:spPr>
          <a:xfrm>
            <a:off x="6096000" y="1756478"/>
            <a:ext cx="80683" cy="1819598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25400" tIns="25400" rIns="25400" bIns="254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6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542" name="Google Shape;1542;p178"/>
          <p:cNvGrpSpPr/>
          <p:nvPr/>
        </p:nvGrpSpPr>
        <p:grpSpPr>
          <a:xfrm>
            <a:off x="6438331" y="300533"/>
            <a:ext cx="2442058" cy="538166"/>
            <a:chOff x="14768378" y="1056513"/>
            <a:chExt cx="2357438" cy="1076331"/>
          </a:xfrm>
        </p:grpSpPr>
        <p:sp>
          <p:nvSpPr>
            <p:cNvPr id="1543" name="Google Shape;1543;p178"/>
            <p:cNvSpPr/>
            <p:nvPr/>
          </p:nvSpPr>
          <p:spPr>
            <a:xfrm>
              <a:off x="14768378" y="1296113"/>
              <a:ext cx="2357438" cy="836731"/>
            </a:xfrm>
            <a:prstGeom prst="roundRect">
              <a:avLst>
                <a:gd name="adj" fmla="val 50000"/>
              </a:avLst>
            </a:prstGeom>
            <a:solidFill>
              <a:srgbClr val="424242"/>
            </a:solidFill>
            <a:ln>
              <a:noFill/>
            </a:ln>
          </p:spPr>
          <p:txBody>
            <a:bodyPr spcFirstLastPara="1" wrap="square" lIns="25400" tIns="25400" rIns="25400" bIns="254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44" name="Google Shape;1544;p178"/>
            <p:cNvSpPr txBox="1"/>
            <p:nvPr/>
          </p:nvSpPr>
          <p:spPr>
            <a:xfrm>
              <a:off x="14946897" y="1056513"/>
              <a:ext cx="2000400" cy="7181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5400" tIns="25400" rIns="25400" bIns="25400" anchor="ctr" anchorCtr="0">
              <a:spAutoFit/>
            </a:bodyPr>
            <a:lstStyle/>
            <a:p>
              <a:pPr marL="0" marR="0" lvl="0" indent="0" algn="ctr" rtl="0">
                <a:spcBef>
                  <a:spcPts val="2350"/>
                </a:spcBef>
                <a:spcAft>
                  <a:spcPts val="0"/>
                </a:spcAft>
                <a:buNone/>
              </a:pPr>
              <a:r>
                <a:rPr lang="en-GB" sz="2000" b="1" dirty="0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ADAPT &amp; APPLY</a:t>
              </a:r>
              <a:endParaRPr dirty="0"/>
            </a:p>
          </p:txBody>
        </p:sp>
      </p:grpSp>
      <p:pic>
        <p:nvPicPr>
          <p:cNvPr id="1545" name="Google Shape;1545;p178" descr="A person in different poses&#10;&#10;AI-generated content may be incorrect.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41130" y="480083"/>
            <a:ext cx="4601310" cy="4375846"/>
          </a:xfrm>
          <a:prstGeom prst="rect">
            <a:avLst/>
          </a:prstGeom>
          <a:noFill/>
          <a:ln>
            <a:noFill/>
          </a:ln>
        </p:spPr>
      </p:pic>
      <p:sp>
        <p:nvSpPr>
          <p:cNvPr id="1546" name="Google Shape;1546;p178"/>
          <p:cNvSpPr/>
          <p:nvPr/>
        </p:nvSpPr>
        <p:spPr>
          <a:xfrm>
            <a:off x="-1" y="5147593"/>
            <a:ext cx="12192001" cy="189935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spcFirstLastPara="1" wrap="square" lIns="25400" tIns="25400" rIns="25400" bIns="254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6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47" name="Google Shape;1547;p178"/>
          <p:cNvSpPr/>
          <p:nvPr/>
        </p:nvSpPr>
        <p:spPr>
          <a:xfrm>
            <a:off x="11387475" y="5715707"/>
            <a:ext cx="427522" cy="120625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spcFirstLastPara="1" wrap="square" lIns="25400" tIns="25400" rIns="25400" bIns="254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6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548" name="Google Shape;1548;p178"/>
          <p:cNvCxnSpPr/>
          <p:nvPr/>
        </p:nvCxnSpPr>
        <p:spPr>
          <a:xfrm rot="10800000" flipH="1">
            <a:off x="11017944" y="5337527"/>
            <a:ext cx="1" cy="1577553"/>
          </a:xfrm>
          <a:prstGeom prst="straightConnector1">
            <a:avLst/>
          </a:prstGeom>
          <a:noFill/>
          <a:ln w="25400" cap="flat" cmpd="sng">
            <a:solidFill>
              <a:srgbClr val="000000"/>
            </a:solidFill>
            <a:prstDash val="solid"/>
            <a:miter lim="400000"/>
            <a:headEnd type="none" w="sm" len="sm"/>
            <a:tailEnd type="none" w="sm" len="sm"/>
          </a:ln>
        </p:spPr>
      </p:cxnSp>
      <p:pic>
        <p:nvPicPr>
          <p:cNvPr id="1549" name="Google Shape;1549;p178" descr="A logo of a person with a yellow circle&#10;&#10;AI-generated content may be incorrect.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1332552" y="5911044"/>
            <a:ext cx="537369" cy="546693"/>
          </a:xfrm>
          <a:prstGeom prst="rect">
            <a:avLst/>
          </a:prstGeom>
          <a:noFill/>
          <a:ln>
            <a:noFill/>
          </a:ln>
        </p:spPr>
      </p:pic>
      <p:sp>
        <p:nvSpPr>
          <p:cNvPr id="1550" name="Google Shape;1550;p178"/>
          <p:cNvSpPr txBox="1"/>
          <p:nvPr/>
        </p:nvSpPr>
        <p:spPr>
          <a:xfrm>
            <a:off x="4539772" y="5552929"/>
            <a:ext cx="6293400" cy="35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25400" rIns="25400" bIns="254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>
                <a:latin typeface="Helvetica Neue"/>
                <a:ea typeface="Helvetica Neue"/>
                <a:cs typeface="Helvetica Neue"/>
                <a:sym typeface="Helvetica Neue"/>
              </a:rPr>
              <a:t>Walkthrus Coaching Process | </a:t>
            </a:r>
            <a:r>
              <a:rPr lang="en-GB" sz="2000" b="1">
                <a:latin typeface="Helvetica Neue"/>
                <a:ea typeface="Helvetica Neue"/>
                <a:cs typeface="Helvetica Neue"/>
                <a:sym typeface="Helvetica Neue"/>
              </a:rPr>
              <a:t>Adapt &amp; Apply</a:t>
            </a:r>
            <a:endParaRPr sz="2000" b="1"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E0C4CF-9A7A-6E6B-77ED-651ABDCDC0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THE EXTENDED MIND | ANDY CLARK &amp; DAVID CHALMERS">
            <a:extLst>
              <a:ext uri="{FF2B5EF4-FFF2-40B4-BE49-F238E27FC236}">
                <a16:creationId xmlns:a16="http://schemas.microsoft.com/office/drawing/2014/main" id="{ABFCF4D5-2478-5E8B-67D7-6316B6BBCFBA}"/>
              </a:ext>
            </a:extLst>
          </p:cNvPr>
          <p:cNvSpPr txBox="1"/>
          <p:nvPr/>
        </p:nvSpPr>
        <p:spPr>
          <a:xfrm>
            <a:off x="1042152" y="6034704"/>
            <a:ext cx="9413292" cy="51296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25400" tIns="25400" rIns="25400" bIns="25400">
            <a:spAutoFit/>
          </a:bodyPr>
          <a:lstStyle>
            <a:lvl1pPr defTabSz="825500">
              <a:spcBef>
                <a:spcPts val="0"/>
              </a:spcBef>
              <a:defRPr sz="5000">
                <a:solidFill>
                  <a:srgbClr val="000000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</a:lstStyle>
          <a:p>
            <a:pPr algn="r"/>
            <a:r>
              <a:rPr lang="en-GB" sz="3000" b="1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Decision-making </a:t>
            </a:r>
            <a:r>
              <a:rPr lang="en-GB" sz="30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| checking for understanding</a:t>
            </a:r>
            <a:endParaRPr sz="3000" dirty="0">
              <a:latin typeface="Helvetica Neue Medium" panose="02000503000000020004" pitchFamily="2" charset="0"/>
              <a:ea typeface="Helvetica Neue Medium" panose="02000503000000020004" pitchFamily="2" charset="0"/>
              <a:cs typeface="Helvetica Neue Medium" panose="02000503000000020004" pitchFamily="2" charset="0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CC9BAF88-91B4-9DF1-6B21-04D5768F276A}"/>
              </a:ext>
            </a:extLst>
          </p:cNvPr>
          <p:cNvGrpSpPr/>
          <p:nvPr/>
        </p:nvGrpSpPr>
        <p:grpSpPr>
          <a:xfrm>
            <a:off x="11408727" y="5959551"/>
            <a:ext cx="538715" cy="773051"/>
            <a:chOff x="11434093" y="5817416"/>
            <a:chExt cx="538715" cy="773050"/>
          </a:xfrm>
        </p:grpSpPr>
        <p:sp>
          <p:nvSpPr>
            <p:cNvPr id="7" name="Rectangle">
              <a:extLst>
                <a:ext uri="{FF2B5EF4-FFF2-40B4-BE49-F238E27FC236}">
                  <a16:creationId xmlns:a16="http://schemas.microsoft.com/office/drawing/2014/main" id="{133B9AEF-4AB3-1C2A-C8A5-1EBD89BC6041}"/>
                </a:ext>
              </a:extLst>
            </p:cNvPr>
            <p:cNvSpPr/>
            <p:nvPr/>
          </p:nvSpPr>
          <p:spPr>
            <a:xfrm>
              <a:off x="11489690" y="5817416"/>
              <a:ext cx="427522" cy="120625"/>
            </a:xfrm>
            <a:prstGeom prst="rect">
              <a:avLst/>
            </a:prstGeom>
            <a:solidFill>
              <a:srgbClr val="000000"/>
            </a:solidFill>
            <a:ln w="12700">
              <a:miter lim="400000"/>
            </a:ln>
          </p:spPr>
          <p:txBody>
            <a:bodyPr lIns="25400" tIns="25400" rIns="25400" bIns="25400" anchor="ctr"/>
            <a:lstStyle/>
            <a:p>
              <a:pPr algn="ctr" defTabSz="412756">
                <a:defRPr sz="3200">
                  <a:solidFill>
                    <a:srgbClr val="FFFFFF"/>
                  </a:solidFill>
                </a:defRPr>
              </a:pPr>
              <a:endParaRPr sz="1600"/>
            </a:p>
          </p:txBody>
        </p:sp>
        <p:pic>
          <p:nvPicPr>
            <p:cNvPr id="10" name="Picture 9" descr="A logo of a person with a yellow circle&#10;&#10;AI-generated content may be incorrect.">
              <a:extLst>
                <a:ext uri="{FF2B5EF4-FFF2-40B4-BE49-F238E27FC236}">
                  <a16:creationId xmlns:a16="http://schemas.microsoft.com/office/drawing/2014/main" id="{90398B09-90B2-ABC8-2C90-A95243F7174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1434093" y="6055404"/>
              <a:ext cx="538715" cy="535062"/>
            </a:xfrm>
            <a:prstGeom prst="rect">
              <a:avLst/>
            </a:prstGeom>
          </p:spPr>
        </p:pic>
      </p:grpSp>
      <p:sp>
        <p:nvSpPr>
          <p:cNvPr id="5" name="Line">
            <a:extLst>
              <a:ext uri="{FF2B5EF4-FFF2-40B4-BE49-F238E27FC236}">
                <a16:creationId xmlns:a16="http://schemas.microsoft.com/office/drawing/2014/main" id="{0E4EA84A-84FA-6E90-3A72-D36B4D09D67E}"/>
              </a:ext>
            </a:extLst>
          </p:cNvPr>
          <p:cNvSpPr/>
          <p:nvPr/>
        </p:nvSpPr>
        <p:spPr>
          <a:xfrm flipV="1">
            <a:off x="11149850" y="5688267"/>
            <a:ext cx="0" cy="1169734"/>
          </a:xfrm>
          <a:prstGeom prst="line">
            <a:avLst/>
          </a:prstGeom>
          <a:ln w="25400">
            <a:solidFill>
              <a:srgbClr val="000000"/>
            </a:solidFill>
            <a:miter lim="400000"/>
          </a:ln>
        </p:spPr>
        <p:txBody>
          <a:bodyPr lIns="25400" tIns="25400" rIns="25400" bIns="25400" anchor="ctr"/>
          <a:lstStyle/>
          <a:p>
            <a:endParaRPr sz="900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82AFFDCE-A93A-8164-5E8E-33E9A5520386}"/>
              </a:ext>
            </a:extLst>
          </p:cNvPr>
          <p:cNvCxnSpPr/>
          <p:nvPr/>
        </p:nvCxnSpPr>
        <p:spPr>
          <a:xfrm>
            <a:off x="0" y="5724364"/>
            <a:ext cx="12192000" cy="0"/>
          </a:xfrm>
          <a:prstGeom prst="line">
            <a:avLst/>
          </a:prstGeom>
          <a:ln w="12700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8" name="Group 17">
            <a:extLst>
              <a:ext uri="{FF2B5EF4-FFF2-40B4-BE49-F238E27FC236}">
                <a16:creationId xmlns:a16="http://schemas.microsoft.com/office/drawing/2014/main" id="{A7C63DEF-1B5B-3E79-07FE-E3DA700A9E0F}"/>
              </a:ext>
            </a:extLst>
          </p:cNvPr>
          <p:cNvGrpSpPr/>
          <p:nvPr/>
        </p:nvGrpSpPr>
        <p:grpSpPr>
          <a:xfrm>
            <a:off x="1199144" y="493486"/>
            <a:ext cx="8507076" cy="4838778"/>
            <a:chOff x="496586" y="-327869"/>
            <a:chExt cx="7865801" cy="4474024"/>
          </a:xfrm>
        </p:grpSpPr>
        <p:pic>
          <p:nvPicPr>
            <p:cNvPr id="4" name="Google Shape;821;p29">
              <a:hlinkClick r:id="rId4"/>
              <a:extLst>
                <a:ext uri="{FF2B5EF4-FFF2-40B4-BE49-F238E27FC236}">
                  <a16:creationId xmlns:a16="http://schemas.microsoft.com/office/drawing/2014/main" id="{FB547965-5008-A038-808F-D8F7DB1408B0}"/>
                </a:ext>
              </a:extLst>
            </p:cNvPr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3118032" y="1899574"/>
              <a:ext cx="2620829" cy="224658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8" name="Google Shape;822;p29">
              <a:hlinkClick r:id="rId6"/>
              <a:extLst>
                <a:ext uri="{FF2B5EF4-FFF2-40B4-BE49-F238E27FC236}">
                  <a16:creationId xmlns:a16="http://schemas.microsoft.com/office/drawing/2014/main" id="{12784C2F-9DE3-8299-DAC6-26C94282443D}"/>
                </a:ext>
              </a:extLst>
            </p:cNvPr>
            <p:cNvPicPr preferRelativeResize="0"/>
            <p:nvPr/>
          </p:nvPicPr>
          <p:blipFill rotWithShape="1">
            <a:blip r:embed="rId7">
              <a:alphaModFix/>
            </a:blip>
            <a:srcRect/>
            <a:stretch/>
          </p:blipFill>
          <p:spPr>
            <a:xfrm>
              <a:off x="5906822" y="610354"/>
              <a:ext cx="2455565" cy="223887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1" name="Google Shape;823;p29">
              <a:hlinkClick r:id="rId8"/>
              <a:extLst>
                <a:ext uri="{FF2B5EF4-FFF2-40B4-BE49-F238E27FC236}">
                  <a16:creationId xmlns:a16="http://schemas.microsoft.com/office/drawing/2014/main" id="{10D87F59-38A7-77C6-DC48-EF631FF11EB3}"/>
                </a:ext>
              </a:extLst>
            </p:cNvPr>
            <p:cNvPicPr preferRelativeResize="0"/>
            <p:nvPr/>
          </p:nvPicPr>
          <p:blipFill rotWithShape="1">
            <a:blip r:embed="rId9">
              <a:alphaModFix/>
            </a:blip>
            <a:srcRect/>
            <a:stretch/>
          </p:blipFill>
          <p:spPr>
            <a:xfrm>
              <a:off x="3680241" y="-327869"/>
              <a:ext cx="1549801" cy="127107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2" name="Google Shape;824;p29">
              <a:hlinkClick r:id="rId10"/>
              <a:extLst>
                <a:ext uri="{FF2B5EF4-FFF2-40B4-BE49-F238E27FC236}">
                  <a16:creationId xmlns:a16="http://schemas.microsoft.com/office/drawing/2014/main" id="{1CA06B1F-782A-EEDB-7EB5-C41545E9B85F}"/>
                </a:ext>
              </a:extLst>
            </p:cNvPr>
            <p:cNvPicPr preferRelativeResize="0"/>
            <p:nvPr/>
          </p:nvPicPr>
          <p:blipFill rotWithShape="1">
            <a:blip r:embed="rId11">
              <a:alphaModFix/>
            </a:blip>
            <a:srcRect/>
            <a:stretch/>
          </p:blipFill>
          <p:spPr>
            <a:xfrm>
              <a:off x="496586" y="614546"/>
              <a:ext cx="2526418" cy="218714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4" name="Picture 13" descr="A black background with a black square&#10;&#10;AI-generated content may be incorrect.">
              <a:extLst>
                <a:ext uri="{FF2B5EF4-FFF2-40B4-BE49-F238E27FC236}">
                  <a16:creationId xmlns:a16="http://schemas.microsoft.com/office/drawing/2014/main" id="{342DE3CD-0CC9-2782-F7E4-3A5B21684562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 rot="13500000" flipH="1" flipV="1">
              <a:off x="5135352" y="465930"/>
              <a:ext cx="946094" cy="954542"/>
            </a:xfrm>
            <a:prstGeom prst="rect">
              <a:avLst/>
            </a:prstGeom>
          </p:spPr>
        </p:pic>
        <p:pic>
          <p:nvPicPr>
            <p:cNvPr id="15" name="Picture 14" descr="A black background with a black square&#10;&#10;AI-generated content may be incorrect.">
              <a:extLst>
                <a:ext uri="{FF2B5EF4-FFF2-40B4-BE49-F238E27FC236}">
                  <a16:creationId xmlns:a16="http://schemas.microsoft.com/office/drawing/2014/main" id="{D3094C46-496E-0431-B602-81658830C341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 rot="18900000" flipH="1" flipV="1">
              <a:off x="2828837" y="534698"/>
              <a:ext cx="946094" cy="954542"/>
            </a:xfrm>
            <a:prstGeom prst="rect">
              <a:avLst/>
            </a:prstGeom>
          </p:spPr>
        </p:pic>
        <p:pic>
          <p:nvPicPr>
            <p:cNvPr id="16" name="Picture 15" descr="A black background with a black square&#10;&#10;AI-generated content may be incorrect.">
              <a:extLst>
                <a:ext uri="{FF2B5EF4-FFF2-40B4-BE49-F238E27FC236}">
                  <a16:creationId xmlns:a16="http://schemas.microsoft.com/office/drawing/2014/main" id="{D8415920-EAD5-AD67-BE6F-CF3C0BC391F5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 rot="5400000">
              <a:off x="3838908" y="909402"/>
              <a:ext cx="1066800" cy="107632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928544023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E0C4CF-9A7A-6E6B-77ED-651ABDCDC0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THE EXTENDED MIND | ANDY CLARK &amp; DAVID CHALMERS">
            <a:extLst>
              <a:ext uri="{FF2B5EF4-FFF2-40B4-BE49-F238E27FC236}">
                <a16:creationId xmlns:a16="http://schemas.microsoft.com/office/drawing/2014/main" id="{ABFCF4D5-2478-5E8B-67D7-6316B6BBCFBA}"/>
              </a:ext>
            </a:extLst>
          </p:cNvPr>
          <p:cNvSpPr txBox="1"/>
          <p:nvPr/>
        </p:nvSpPr>
        <p:spPr>
          <a:xfrm>
            <a:off x="1042151" y="6034704"/>
            <a:ext cx="9413292" cy="51296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25400" tIns="25400" rIns="25400" bIns="25400">
            <a:spAutoFit/>
          </a:bodyPr>
          <a:lstStyle>
            <a:lvl1pPr defTabSz="825500">
              <a:spcBef>
                <a:spcPts val="0"/>
              </a:spcBef>
              <a:defRPr sz="5000">
                <a:solidFill>
                  <a:srgbClr val="000000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</a:lstStyle>
          <a:p>
            <a:pPr algn="r"/>
            <a:r>
              <a:rPr lang="en-GB" sz="3000" b="1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Core strategies </a:t>
            </a:r>
            <a:r>
              <a:rPr lang="en-GB" sz="30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| Scaffolding</a:t>
            </a:r>
            <a:endParaRPr sz="3000" dirty="0">
              <a:latin typeface="Helvetica Neue Medium" panose="02000503000000020004" pitchFamily="2" charset="0"/>
              <a:ea typeface="Helvetica Neue Medium" panose="02000503000000020004" pitchFamily="2" charset="0"/>
              <a:cs typeface="Helvetica Neue Medium" panose="02000503000000020004" pitchFamily="2" charset="0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CC9BAF88-91B4-9DF1-6B21-04D5768F276A}"/>
              </a:ext>
            </a:extLst>
          </p:cNvPr>
          <p:cNvGrpSpPr/>
          <p:nvPr/>
        </p:nvGrpSpPr>
        <p:grpSpPr>
          <a:xfrm>
            <a:off x="11408727" y="5959551"/>
            <a:ext cx="538715" cy="773051"/>
            <a:chOff x="11434093" y="5817416"/>
            <a:chExt cx="538715" cy="773050"/>
          </a:xfrm>
        </p:grpSpPr>
        <p:sp>
          <p:nvSpPr>
            <p:cNvPr id="7" name="Rectangle">
              <a:extLst>
                <a:ext uri="{FF2B5EF4-FFF2-40B4-BE49-F238E27FC236}">
                  <a16:creationId xmlns:a16="http://schemas.microsoft.com/office/drawing/2014/main" id="{133B9AEF-4AB3-1C2A-C8A5-1EBD89BC6041}"/>
                </a:ext>
              </a:extLst>
            </p:cNvPr>
            <p:cNvSpPr/>
            <p:nvPr/>
          </p:nvSpPr>
          <p:spPr>
            <a:xfrm>
              <a:off x="11489690" y="5817416"/>
              <a:ext cx="427522" cy="120625"/>
            </a:xfrm>
            <a:prstGeom prst="rect">
              <a:avLst/>
            </a:prstGeom>
            <a:solidFill>
              <a:srgbClr val="000000"/>
            </a:solidFill>
            <a:ln w="12700">
              <a:miter lim="400000"/>
            </a:ln>
          </p:spPr>
          <p:txBody>
            <a:bodyPr lIns="25400" tIns="25400" rIns="25400" bIns="25400" anchor="ctr"/>
            <a:lstStyle/>
            <a:p>
              <a:pPr algn="ctr" defTabSz="412740">
                <a:defRPr sz="3200">
                  <a:solidFill>
                    <a:srgbClr val="FFFFFF"/>
                  </a:solidFill>
                </a:defRPr>
              </a:pPr>
              <a:endParaRPr sz="1600"/>
            </a:p>
          </p:txBody>
        </p:sp>
        <p:pic>
          <p:nvPicPr>
            <p:cNvPr id="10" name="Picture 9" descr="A logo of a person with a yellow circle&#10;&#10;AI-generated content may be incorrect.">
              <a:extLst>
                <a:ext uri="{FF2B5EF4-FFF2-40B4-BE49-F238E27FC236}">
                  <a16:creationId xmlns:a16="http://schemas.microsoft.com/office/drawing/2014/main" id="{90398B09-90B2-ABC8-2C90-A95243F7174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1434093" y="6055404"/>
              <a:ext cx="538715" cy="535062"/>
            </a:xfrm>
            <a:prstGeom prst="rect">
              <a:avLst/>
            </a:prstGeom>
          </p:spPr>
        </p:pic>
      </p:grpSp>
      <p:sp>
        <p:nvSpPr>
          <p:cNvPr id="5" name="Line">
            <a:extLst>
              <a:ext uri="{FF2B5EF4-FFF2-40B4-BE49-F238E27FC236}">
                <a16:creationId xmlns:a16="http://schemas.microsoft.com/office/drawing/2014/main" id="{0E4EA84A-84FA-6E90-3A72-D36B4D09D67E}"/>
              </a:ext>
            </a:extLst>
          </p:cNvPr>
          <p:cNvSpPr/>
          <p:nvPr/>
        </p:nvSpPr>
        <p:spPr>
          <a:xfrm flipV="1">
            <a:off x="11149849" y="5688267"/>
            <a:ext cx="0" cy="1169733"/>
          </a:xfrm>
          <a:prstGeom prst="line">
            <a:avLst/>
          </a:prstGeom>
          <a:ln w="25400">
            <a:solidFill>
              <a:srgbClr val="000000"/>
            </a:solidFill>
            <a:miter lim="400000"/>
          </a:ln>
        </p:spPr>
        <p:txBody>
          <a:bodyPr lIns="25400" tIns="25400" rIns="25400" bIns="25400" anchor="ctr"/>
          <a:lstStyle/>
          <a:p>
            <a:endParaRPr sz="900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82AFFDCE-A93A-8164-5E8E-33E9A5520386}"/>
              </a:ext>
            </a:extLst>
          </p:cNvPr>
          <p:cNvCxnSpPr/>
          <p:nvPr/>
        </p:nvCxnSpPr>
        <p:spPr>
          <a:xfrm>
            <a:off x="0" y="5724364"/>
            <a:ext cx="12192000" cy="0"/>
          </a:xfrm>
          <a:prstGeom prst="line">
            <a:avLst/>
          </a:prstGeom>
          <a:ln w="12700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4" name="Picture 3" descr="A diagram of a person working on a project&#10;&#10;AI-generated content may be incorrect.">
            <a:extLst>
              <a:ext uri="{FF2B5EF4-FFF2-40B4-BE49-F238E27FC236}">
                <a16:creationId xmlns:a16="http://schemas.microsoft.com/office/drawing/2014/main" id="{C515F7FD-F885-C2E6-698A-2FC42FC2E9F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6890" y="310336"/>
            <a:ext cx="11898220" cy="4866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8798939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8F7FD2-E1AB-49EB-151A-025A53445D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0">
            <a:extLst>
              <a:ext uri="{FF2B5EF4-FFF2-40B4-BE49-F238E27FC236}">
                <a16:creationId xmlns:a16="http://schemas.microsoft.com/office/drawing/2014/main" id="{5BAC6198-E748-B0B8-45F7-AD00C73814D7}"/>
              </a:ext>
            </a:extLst>
          </p:cNvPr>
          <p:cNvSpPr/>
          <p:nvPr/>
        </p:nvSpPr>
        <p:spPr>
          <a:xfrm>
            <a:off x="0" y="-1103"/>
            <a:ext cx="12192000" cy="5777173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sz="3600">
                <a:solidFill>
                  <a:srgbClr val="FFFFFF"/>
                </a:solidFill>
                <a:latin typeface="Source Sans Pro Semibold"/>
                <a:ea typeface="Source Sans Pro Semibold"/>
                <a:cs typeface="Source Sans Pro Semibold"/>
                <a:sym typeface="Source Sans Pro Semibold"/>
              </a:defRPr>
            </a:pPr>
            <a:endParaRPr sz="3600" dirty="0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2BB9A63E-E661-5FA6-CAD2-07F388F1DF60}"/>
              </a:ext>
            </a:extLst>
          </p:cNvPr>
          <p:cNvGrpSpPr/>
          <p:nvPr/>
        </p:nvGrpSpPr>
        <p:grpSpPr>
          <a:xfrm>
            <a:off x="11408728" y="5959552"/>
            <a:ext cx="538715" cy="773051"/>
            <a:chOff x="11434093" y="5817416"/>
            <a:chExt cx="538715" cy="773050"/>
          </a:xfrm>
        </p:grpSpPr>
        <p:sp>
          <p:nvSpPr>
            <p:cNvPr id="7" name="Rectangle">
              <a:extLst>
                <a:ext uri="{FF2B5EF4-FFF2-40B4-BE49-F238E27FC236}">
                  <a16:creationId xmlns:a16="http://schemas.microsoft.com/office/drawing/2014/main" id="{0DAB06DC-CDB2-65CA-FFB5-33FE7185AF7D}"/>
                </a:ext>
              </a:extLst>
            </p:cNvPr>
            <p:cNvSpPr/>
            <p:nvPr/>
          </p:nvSpPr>
          <p:spPr>
            <a:xfrm>
              <a:off x="11489690" y="5817416"/>
              <a:ext cx="427522" cy="120625"/>
            </a:xfrm>
            <a:prstGeom prst="rect">
              <a:avLst/>
            </a:prstGeom>
            <a:solidFill>
              <a:srgbClr val="000000"/>
            </a:solidFill>
            <a:ln w="12700">
              <a:miter lim="400000"/>
            </a:ln>
          </p:spPr>
          <p:txBody>
            <a:bodyPr lIns="25400" tIns="25400" rIns="25400" bIns="25400" anchor="ctr"/>
            <a:lstStyle/>
            <a:p>
              <a:pPr algn="ctr" defTabSz="412740">
                <a:defRPr sz="3200">
                  <a:solidFill>
                    <a:srgbClr val="FFFFFF"/>
                  </a:solidFill>
                </a:defRPr>
              </a:pPr>
              <a:endParaRPr sz="1600"/>
            </a:p>
          </p:txBody>
        </p:sp>
        <p:pic>
          <p:nvPicPr>
            <p:cNvPr id="10" name="Picture 9" descr="A logo of a person with a yellow circle&#10;&#10;AI-generated content may be incorrect.">
              <a:extLst>
                <a:ext uri="{FF2B5EF4-FFF2-40B4-BE49-F238E27FC236}">
                  <a16:creationId xmlns:a16="http://schemas.microsoft.com/office/drawing/2014/main" id="{98A3C95D-770A-E41B-36E2-A447D92FF28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1434093" y="6055404"/>
              <a:ext cx="538715" cy="535062"/>
            </a:xfrm>
            <a:prstGeom prst="rect">
              <a:avLst/>
            </a:prstGeom>
          </p:spPr>
        </p:pic>
      </p:grpSp>
      <p:sp>
        <p:nvSpPr>
          <p:cNvPr id="5" name="Line">
            <a:extLst>
              <a:ext uri="{FF2B5EF4-FFF2-40B4-BE49-F238E27FC236}">
                <a16:creationId xmlns:a16="http://schemas.microsoft.com/office/drawing/2014/main" id="{33202411-EB2B-241B-3CBF-54A5B724DD26}"/>
              </a:ext>
            </a:extLst>
          </p:cNvPr>
          <p:cNvSpPr/>
          <p:nvPr/>
        </p:nvSpPr>
        <p:spPr>
          <a:xfrm flipV="1">
            <a:off x="11149849" y="5688268"/>
            <a:ext cx="0" cy="1169733"/>
          </a:xfrm>
          <a:prstGeom prst="line">
            <a:avLst/>
          </a:prstGeom>
          <a:ln w="25400">
            <a:solidFill>
              <a:srgbClr val="000000"/>
            </a:solidFill>
            <a:miter lim="400000"/>
          </a:ln>
        </p:spPr>
        <p:txBody>
          <a:bodyPr lIns="25400" tIns="25400" rIns="25400" bIns="25400" anchor="ctr"/>
          <a:lstStyle/>
          <a:p>
            <a:endParaRPr sz="900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AA65D416-92C9-7080-A3BC-3652E3CEE370}"/>
              </a:ext>
            </a:extLst>
          </p:cNvPr>
          <p:cNvCxnSpPr/>
          <p:nvPr/>
        </p:nvCxnSpPr>
        <p:spPr>
          <a:xfrm>
            <a:off x="0" y="5724364"/>
            <a:ext cx="12192000" cy="0"/>
          </a:xfrm>
          <a:prstGeom prst="line">
            <a:avLst/>
          </a:prstGeom>
          <a:ln w="12700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1" name="TextBox 40">
            <a:extLst>
              <a:ext uri="{FF2B5EF4-FFF2-40B4-BE49-F238E27FC236}">
                <a16:creationId xmlns:a16="http://schemas.microsoft.com/office/drawing/2014/main" id="{DA5A8E94-57C9-8DC9-7EA4-399778FDDDAA}"/>
              </a:ext>
            </a:extLst>
          </p:cNvPr>
          <p:cNvSpPr txBox="1"/>
          <p:nvPr/>
        </p:nvSpPr>
        <p:spPr>
          <a:xfrm>
            <a:off x="3781461" y="212025"/>
            <a:ext cx="432486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Honeybee Pollination</a:t>
            </a:r>
          </a:p>
        </p:txBody>
      </p:sp>
      <p:sp>
        <p:nvSpPr>
          <p:cNvPr id="8" name="THE EXTENDED MIND | ANDY CLARK &amp; DAVID CHALMERS">
            <a:extLst>
              <a:ext uri="{FF2B5EF4-FFF2-40B4-BE49-F238E27FC236}">
                <a16:creationId xmlns:a16="http://schemas.microsoft.com/office/drawing/2014/main" id="{7E184746-2B03-085C-A840-E714DF32DB12}"/>
              </a:ext>
            </a:extLst>
          </p:cNvPr>
          <p:cNvSpPr txBox="1"/>
          <p:nvPr/>
        </p:nvSpPr>
        <p:spPr>
          <a:xfrm>
            <a:off x="1042151" y="6034705"/>
            <a:ext cx="9413292" cy="51296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25400" tIns="25400" rIns="25400" bIns="25400">
            <a:spAutoFit/>
          </a:bodyPr>
          <a:lstStyle>
            <a:lvl1pPr defTabSz="825500">
              <a:spcBef>
                <a:spcPts val="0"/>
              </a:spcBef>
              <a:defRPr sz="5000">
                <a:solidFill>
                  <a:srgbClr val="000000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</a:lstStyle>
          <a:p>
            <a:pPr algn="r"/>
            <a:r>
              <a:rPr lang="en-GB" sz="3000" b="1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Useful strategies </a:t>
            </a:r>
            <a:r>
              <a:rPr lang="en-GB" sz="30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| Practise Explaining</a:t>
            </a:r>
            <a:endParaRPr sz="3000" dirty="0">
              <a:latin typeface="Helvetica Neue Medium" panose="02000503000000020004" pitchFamily="2" charset="0"/>
              <a:ea typeface="Helvetica Neue Medium" panose="02000503000000020004" pitchFamily="2" charset="0"/>
              <a:cs typeface="Helvetica Neue Medium" panose="02000503000000020004" pitchFamily="2" charset="0"/>
            </a:endParaRPr>
          </a:p>
        </p:txBody>
      </p:sp>
      <p:pic>
        <p:nvPicPr>
          <p:cNvPr id="9" name="Picture 8" descr="A black background with blue and yellow circles and text&#10;&#10;AI-generated content may be incorrect.">
            <a:extLst>
              <a:ext uri="{FF2B5EF4-FFF2-40B4-BE49-F238E27FC236}">
                <a16:creationId xmlns:a16="http://schemas.microsoft.com/office/drawing/2014/main" id="{D7478467-D55E-4739-AF63-36A4253E930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546" y="5900950"/>
            <a:ext cx="2255730" cy="780464"/>
          </a:xfrm>
          <a:prstGeom prst="rect">
            <a:avLst/>
          </a:prstGeom>
        </p:spPr>
      </p:pic>
      <p:pic>
        <p:nvPicPr>
          <p:cNvPr id="4" name="Picture 3" descr="A bee on a purple flower&#10;&#10;AI-generated content may be incorrect.">
            <a:extLst>
              <a:ext uri="{FF2B5EF4-FFF2-40B4-BE49-F238E27FC236}">
                <a16:creationId xmlns:a16="http://schemas.microsoft.com/office/drawing/2014/main" id="{932DAEFF-3B35-497B-C418-4A65CBF6D12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77047" y="766024"/>
            <a:ext cx="6343500" cy="4757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0608775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0">
            <a:extLst>
              <a:ext uri="{FF2B5EF4-FFF2-40B4-BE49-F238E27FC236}">
                <a16:creationId xmlns:a16="http://schemas.microsoft.com/office/drawing/2014/main" id="{FA0954B8-75D6-1AB5-43E7-A9F2DFAC3291}"/>
              </a:ext>
            </a:extLst>
          </p:cNvPr>
          <p:cNvSpPr/>
          <p:nvPr/>
        </p:nvSpPr>
        <p:spPr>
          <a:xfrm>
            <a:off x="0" y="-1103"/>
            <a:ext cx="12192000" cy="5777173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sz="3600">
                <a:solidFill>
                  <a:srgbClr val="FFFFFF"/>
                </a:solidFill>
                <a:latin typeface="Source Sans Pro Semibold"/>
                <a:ea typeface="Source Sans Pro Semibold"/>
                <a:cs typeface="Source Sans Pro Semibold"/>
                <a:sym typeface="Source Sans Pro Semibold"/>
              </a:defRPr>
            </a:pPr>
            <a:endParaRPr sz="3600" dirty="0"/>
          </a:p>
        </p:txBody>
      </p:sp>
      <p:sp>
        <p:nvSpPr>
          <p:cNvPr id="240" name="THE EXTENDED MIND | ANDY CLARK &amp; DAVID CHALMERS"/>
          <p:cNvSpPr txBox="1"/>
          <p:nvPr/>
        </p:nvSpPr>
        <p:spPr>
          <a:xfrm>
            <a:off x="1042151" y="6034703"/>
            <a:ext cx="9675725" cy="51296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25400" tIns="25400" rIns="25400" bIns="25400">
            <a:spAutoFit/>
          </a:bodyPr>
          <a:lstStyle>
            <a:lvl1pPr defTabSz="825500">
              <a:spcBef>
                <a:spcPts val="0"/>
              </a:spcBef>
              <a:defRPr sz="5000">
                <a:solidFill>
                  <a:srgbClr val="000000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</a:lstStyle>
          <a:p>
            <a:pPr algn="r"/>
            <a:r>
              <a:rPr lang="en-GB" sz="3000" b="1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Schema building </a:t>
            </a:r>
            <a:r>
              <a:rPr lang="en-GB" sz="30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| practise explaining with scaffolding</a:t>
            </a:r>
            <a:endParaRPr sz="3000" dirty="0">
              <a:latin typeface="Helvetica Neue Medium" panose="02000503000000020004" pitchFamily="2" charset="0"/>
              <a:ea typeface="Helvetica Neue Medium" panose="02000503000000020004" pitchFamily="2" charset="0"/>
              <a:cs typeface="Helvetica Neue Medium" panose="02000503000000020004" pitchFamily="2" charset="0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6E34569D-2A0B-F29B-C4DC-8D580FE4D0A1}"/>
              </a:ext>
            </a:extLst>
          </p:cNvPr>
          <p:cNvGrpSpPr/>
          <p:nvPr/>
        </p:nvGrpSpPr>
        <p:grpSpPr>
          <a:xfrm>
            <a:off x="11408727" y="5959551"/>
            <a:ext cx="538715" cy="773051"/>
            <a:chOff x="11434093" y="5817416"/>
            <a:chExt cx="538715" cy="773050"/>
          </a:xfrm>
        </p:grpSpPr>
        <p:sp>
          <p:nvSpPr>
            <p:cNvPr id="7" name="Rectangle">
              <a:extLst>
                <a:ext uri="{FF2B5EF4-FFF2-40B4-BE49-F238E27FC236}">
                  <a16:creationId xmlns:a16="http://schemas.microsoft.com/office/drawing/2014/main" id="{3104C967-3E16-ED46-C96E-6C4398D874B2}"/>
                </a:ext>
              </a:extLst>
            </p:cNvPr>
            <p:cNvSpPr/>
            <p:nvPr/>
          </p:nvSpPr>
          <p:spPr>
            <a:xfrm>
              <a:off x="11489690" y="5817416"/>
              <a:ext cx="427522" cy="120625"/>
            </a:xfrm>
            <a:prstGeom prst="rect">
              <a:avLst/>
            </a:prstGeom>
            <a:solidFill>
              <a:srgbClr val="000000"/>
            </a:solidFill>
            <a:ln w="12700">
              <a:miter lim="400000"/>
            </a:ln>
          </p:spPr>
          <p:txBody>
            <a:bodyPr lIns="25400" tIns="25400" rIns="25400" bIns="25400" anchor="ctr"/>
            <a:lstStyle/>
            <a:p>
              <a:pPr algn="ctr" defTabSz="412740">
                <a:defRPr sz="3200">
                  <a:solidFill>
                    <a:srgbClr val="FFFFFF"/>
                  </a:solidFill>
                </a:defRPr>
              </a:pPr>
              <a:endParaRPr sz="1600"/>
            </a:p>
          </p:txBody>
        </p:sp>
        <p:pic>
          <p:nvPicPr>
            <p:cNvPr id="10" name="Picture 9" descr="A logo of a person with a yellow circle&#10;&#10;AI-generated content may be incorrect.">
              <a:extLst>
                <a:ext uri="{FF2B5EF4-FFF2-40B4-BE49-F238E27FC236}">
                  <a16:creationId xmlns:a16="http://schemas.microsoft.com/office/drawing/2014/main" id="{FF250233-A11D-68FD-31AE-8422A4F6EE3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1434093" y="6055404"/>
              <a:ext cx="538715" cy="535062"/>
            </a:xfrm>
            <a:prstGeom prst="rect">
              <a:avLst/>
            </a:prstGeom>
          </p:spPr>
        </p:pic>
      </p:grpSp>
      <p:sp>
        <p:nvSpPr>
          <p:cNvPr id="5" name="Line">
            <a:extLst>
              <a:ext uri="{FF2B5EF4-FFF2-40B4-BE49-F238E27FC236}">
                <a16:creationId xmlns:a16="http://schemas.microsoft.com/office/drawing/2014/main" id="{AD99A7A7-332E-1B23-A9C0-E1FE00F1D1C7}"/>
              </a:ext>
            </a:extLst>
          </p:cNvPr>
          <p:cNvSpPr/>
          <p:nvPr/>
        </p:nvSpPr>
        <p:spPr>
          <a:xfrm flipV="1">
            <a:off x="11149849" y="5688267"/>
            <a:ext cx="0" cy="1169733"/>
          </a:xfrm>
          <a:prstGeom prst="line">
            <a:avLst/>
          </a:prstGeom>
          <a:ln w="25400">
            <a:solidFill>
              <a:srgbClr val="000000"/>
            </a:solidFill>
            <a:miter lim="400000"/>
          </a:ln>
        </p:spPr>
        <p:txBody>
          <a:bodyPr lIns="25400" tIns="25400" rIns="25400" bIns="25400" anchor="ctr"/>
          <a:lstStyle/>
          <a:p>
            <a:endParaRPr sz="900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0292000D-A421-DB7F-90A0-2B84E5305A60}"/>
              </a:ext>
            </a:extLst>
          </p:cNvPr>
          <p:cNvCxnSpPr/>
          <p:nvPr/>
        </p:nvCxnSpPr>
        <p:spPr>
          <a:xfrm>
            <a:off x="0" y="5724364"/>
            <a:ext cx="12192000" cy="0"/>
          </a:xfrm>
          <a:prstGeom prst="line">
            <a:avLst/>
          </a:prstGeom>
          <a:ln w="12700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4" name="Picture 3" descr="A bee flying over flowers&#10;&#10;AI-generated content may be incorrect.">
            <a:extLst>
              <a:ext uri="{FF2B5EF4-FFF2-40B4-BE49-F238E27FC236}">
                <a16:creationId xmlns:a16="http://schemas.microsoft.com/office/drawing/2014/main" id="{964420FA-EE46-5BA9-C7F7-B6C749C3EC6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76663" y="1076333"/>
            <a:ext cx="8678780" cy="4494572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1EF50FF8-56C1-8233-90B5-EE62813257C8}"/>
              </a:ext>
            </a:extLst>
          </p:cNvPr>
          <p:cNvSpPr txBox="1"/>
          <p:nvPr/>
        </p:nvSpPr>
        <p:spPr>
          <a:xfrm>
            <a:off x="3801512" y="154722"/>
            <a:ext cx="5708248" cy="6052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333" dirty="0">
                <a:latin typeface="Helvetica Neue Medium" panose="02000503000000020004" pitchFamily="2" charset="0"/>
                <a:ea typeface="Helvetica Neue Medium" panose="02000503000000020004" pitchFamily="2" charset="0"/>
                <a:cs typeface="Helvetica Neue Medium" panose="02000503000000020004" pitchFamily="2" charset="0"/>
              </a:rPr>
              <a:t>Honeybee Pollination</a:t>
            </a: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7220A1E9-79DD-50BD-236B-2A55A9B89413}"/>
              </a:ext>
            </a:extLst>
          </p:cNvPr>
          <p:cNvGrpSpPr/>
          <p:nvPr/>
        </p:nvGrpSpPr>
        <p:grpSpPr>
          <a:xfrm>
            <a:off x="1227808" y="909013"/>
            <a:ext cx="2042985" cy="1777319"/>
            <a:chOff x="1791968" y="829956"/>
            <a:chExt cx="2042985" cy="1777319"/>
          </a:xfrm>
        </p:grpSpPr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829C248B-68DE-FEB6-3A26-02AE791090E1}"/>
                </a:ext>
              </a:extLst>
            </p:cNvPr>
            <p:cNvCxnSpPr>
              <a:cxnSpLocks/>
            </p:cNvCxnSpPr>
            <p:nvPr/>
          </p:nvCxnSpPr>
          <p:spPr>
            <a:xfrm>
              <a:off x="2640464" y="1383957"/>
              <a:ext cx="1194489" cy="1223318"/>
            </a:xfrm>
            <a:prstGeom prst="line">
              <a:avLst/>
            </a:prstGeom>
            <a:ln w="47625" cap="flat">
              <a:solidFill>
                <a:schemeClr val="tx1"/>
              </a:solidFill>
              <a:prstDash val="sysDash"/>
              <a:tailEnd type="oval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2702857C-50B5-51A1-88D5-87CCBEFF3CE5}"/>
                </a:ext>
              </a:extLst>
            </p:cNvPr>
            <p:cNvSpPr txBox="1"/>
            <p:nvPr/>
          </p:nvSpPr>
          <p:spPr>
            <a:xfrm>
              <a:off x="1791968" y="829956"/>
              <a:ext cx="1738457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000" dirty="0">
                  <a:latin typeface="Helvetica Neue" panose="02000503000000020004" pitchFamily="2" charset="0"/>
                  <a:ea typeface="Helvetica Neue" panose="02000503000000020004" pitchFamily="2" charset="0"/>
                  <a:cs typeface="Helvetica Neue" panose="02000503000000020004" pitchFamily="2" charset="0"/>
                </a:rPr>
                <a:t>Anther</a:t>
              </a: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8FBD8CB7-0FAF-0FD1-45AE-AC14EDEDA96B}"/>
              </a:ext>
            </a:extLst>
          </p:cNvPr>
          <p:cNvGrpSpPr/>
          <p:nvPr/>
        </p:nvGrpSpPr>
        <p:grpSpPr>
          <a:xfrm>
            <a:off x="728548" y="3943800"/>
            <a:ext cx="2489283" cy="1493708"/>
            <a:chOff x="1411713" y="3918424"/>
            <a:chExt cx="2489282" cy="1493709"/>
          </a:xfrm>
        </p:grpSpPr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434642DC-D604-8243-92F4-6A932DD595E3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480854" y="3918424"/>
              <a:ext cx="1420141" cy="996754"/>
            </a:xfrm>
            <a:prstGeom prst="line">
              <a:avLst/>
            </a:prstGeom>
            <a:ln w="47625" cap="flat">
              <a:solidFill>
                <a:schemeClr val="tx1"/>
              </a:solidFill>
              <a:prstDash val="sysDash"/>
              <a:tailEnd type="oval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F6840D13-251E-B7E5-BDA6-701CAC593E31}"/>
                </a:ext>
              </a:extLst>
            </p:cNvPr>
            <p:cNvSpPr txBox="1"/>
            <p:nvPr/>
          </p:nvSpPr>
          <p:spPr>
            <a:xfrm>
              <a:off x="1411713" y="4858135"/>
              <a:ext cx="1861750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000" dirty="0">
                  <a:latin typeface="Helvetica Neue" panose="02000503000000020004" pitchFamily="2" charset="0"/>
                  <a:ea typeface="Helvetica Neue" panose="02000503000000020004" pitchFamily="2" charset="0"/>
                  <a:cs typeface="Helvetica Neue" panose="02000503000000020004" pitchFamily="2" charset="0"/>
                </a:rPr>
                <a:t>Filament</a:t>
              </a: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059E3FE9-16EB-F28E-2599-D2AC9C4FE627}"/>
              </a:ext>
            </a:extLst>
          </p:cNvPr>
          <p:cNvGrpSpPr/>
          <p:nvPr/>
        </p:nvGrpSpPr>
        <p:grpSpPr>
          <a:xfrm>
            <a:off x="8126377" y="1197418"/>
            <a:ext cx="2475499" cy="1385135"/>
            <a:chOff x="8475099" y="945693"/>
            <a:chExt cx="2475499" cy="1385134"/>
          </a:xfrm>
        </p:grpSpPr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CE4B18E0-871C-14C1-4CA9-EA8913DD2208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8475099" y="1493958"/>
              <a:ext cx="923950" cy="836869"/>
            </a:xfrm>
            <a:prstGeom prst="line">
              <a:avLst/>
            </a:prstGeom>
            <a:ln w="47625" cap="flat">
              <a:solidFill>
                <a:schemeClr val="tx1"/>
              </a:solidFill>
              <a:prstDash val="sysDash"/>
              <a:tailEnd type="oval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FCD34F7D-A986-5D1B-698B-1EBBF707D7EA}"/>
                </a:ext>
              </a:extLst>
            </p:cNvPr>
            <p:cNvSpPr txBox="1"/>
            <p:nvPr/>
          </p:nvSpPr>
          <p:spPr>
            <a:xfrm>
              <a:off x="9212131" y="945693"/>
              <a:ext cx="1738467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000" dirty="0">
                  <a:latin typeface="Helvetica Neue" panose="02000503000000020004" pitchFamily="2" charset="0"/>
                  <a:ea typeface="Helvetica Neue" panose="02000503000000020004" pitchFamily="2" charset="0"/>
                  <a:cs typeface="Helvetica Neue" panose="02000503000000020004" pitchFamily="2" charset="0"/>
                </a:rPr>
                <a:t>Stigma</a:t>
              </a: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FBDCD30F-2763-D708-C496-500FB4F6ACDE}"/>
              </a:ext>
            </a:extLst>
          </p:cNvPr>
          <p:cNvGrpSpPr/>
          <p:nvPr/>
        </p:nvGrpSpPr>
        <p:grpSpPr>
          <a:xfrm>
            <a:off x="8623178" y="1815651"/>
            <a:ext cx="2797084" cy="1217783"/>
            <a:chOff x="8622245" y="2155731"/>
            <a:chExt cx="2797084" cy="1217782"/>
          </a:xfrm>
        </p:grpSpPr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CF45B9C6-6C39-4989-650F-5F8AA4EA6252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8622245" y="2490883"/>
              <a:ext cx="1023792" cy="882630"/>
            </a:xfrm>
            <a:prstGeom prst="line">
              <a:avLst/>
            </a:prstGeom>
            <a:ln w="47625" cap="flat">
              <a:solidFill>
                <a:schemeClr val="tx1"/>
              </a:solidFill>
              <a:prstDash val="sysDash"/>
              <a:tailEnd type="oval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07690607-F824-9362-F5DD-405A4210B15D}"/>
                </a:ext>
              </a:extLst>
            </p:cNvPr>
            <p:cNvSpPr txBox="1"/>
            <p:nvPr/>
          </p:nvSpPr>
          <p:spPr>
            <a:xfrm>
              <a:off x="9680862" y="2155731"/>
              <a:ext cx="1738467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000" dirty="0">
                  <a:latin typeface="Helvetica Neue" panose="02000503000000020004" pitchFamily="2" charset="0"/>
                  <a:ea typeface="Helvetica Neue" panose="02000503000000020004" pitchFamily="2" charset="0"/>
                  <a:cs typeface="Helvetica Neue" panose="02000503000000020004" pitchFamily="2" charset="0"/>
                </a:rPr>
                <a:t>Pistil</a:t>
              </a:r>
            </a:p>
          </p:txBody>
        </p:sp>
      </p:grp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9D969ABA-4B54-8450-11C8-3A521EC428EC}"/>
              </a:ext>
            </a:extLst>
          </p:cNvPr>
          <p:cNvCxnSpPr>
            <a:cxnSpLocks/>
          </p:cNvCxnSpPr>
          <p:nvPr/>
        </p:nvCxnSpPr>
        <p:spPr>
          <a:xfrm flipH="1">
            <a:off x="8623177" y="4846751"/>
            <a:ext cx="1424123" cy="0"/>
          </a:xfrm>
          <a:prstGeom prst="line">
            <a:avLst/>
          </a:prstGeom>
          <a:ln w="47625" cap="flat">
            <a:solidFill>
              <a:schemeClr val="tx1"/>
            </a:solidFill>
            <a:prstDash val="sysDash"/>
            <a:tailEnd type="oval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8" name="TextBox 27">
            <a:extLst>
              <a:ext uri="{FF2B5EF4-FFF2-40B4-BE49-F238E27FC236}">
                <a16:creationId xmlns:a16="http://schemas.microsoft.com/office/drawing/2014/main" id="{90AB1967-E919-B765-ECC2-2B460069B36D}"/>
              </a:ext>
            </a:extLst>
          </p:cNvPr>
          <p:cNvSpPr txBox="1"/>
          <p:nvPr/>
        </p:nvSpPr>
        <p:spPr>
          <a:xfrm>
            <a:off x="10075099" y="4632741"/>
            <a:ext cx="173846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Ovules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8E973C88-F854-3172-DC34-0C05B93BD56F}"/>
              </a:ext>
            </a:extLst>
          </p:cNvPr>
          <p:cNvSpPr txBox="1"/>
          <p:nvPr/>
        </p:nvSpPr>
        <p:spPr>
          <a:xfrm>
            <a:off x="9646969" y="5091530"/>
            <a:ext cx="291284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(future seed)</a:t>
            </a:r>
          </a:p>
        </p:txBody>
      </p:sp>
      <p:grpSp>
        <p:nvGrpSpPr>
          <p:cNvPr id="30" name="Group 29">
            <a:extLst>
              <a:ext uri="{FF2B5EF4-FFF2-40B4-BE49-F238E27FC236}">
                <a16:creationId xmlns:a16="http://schemas.microsoft.com/office/drawing/2014/main" id="{53164D91-56E9-072B-CFB4-F5251FD8FF39}"/>
              </a:ext>
            </a:extLst>
          </p:cNvPr>
          <p:cNvGrpSpPr/>
          <p:nvPr/>
        </p:nvGrpSpPr>
        <p:grpSpPr>
          <a:xfrm>
            <a:off x="4104683" y="1084090"/>
            <a:ext cx="1738467" cy="1129049"/>
            <a:chOff x="4347897" y="916454"/>
            <a:chExt cx="1738467" cy="1129049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1E7D03F6-89E0-D679-3302-DE03EDB39BFD}"/>
                </a:ext>
              </a:extLst>
            </p:cNvPr>
            <p:cNvSpPr txBox="1"/>
            <p:nvPr/>
          </p:nvSpPr>
          <p:spPr>
            <a:xfrm>
              <a:off x="4347897" y="916454"/>
              <a:ext cx="1738467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000" dirty="0">
                  <a:latin typeface="Helvetica Neue" panose="02000503000000020004" pitchFamily="2" charset="0"/>
                  <a:ea typeface="Helvetica Neue" panose="02000503000000020004" pitchFamily="2" charset="0"/>
                  <a:cs typeface="Helvetica Neue" panose="02000503000000020004" pitchFamily="2" charset="0"/>
                </a:rPr>
                <a:t>Pollen</a:t>
              </a:r>
            </a:p>
          </p:txBody>
        </p: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98CB4DEE-8A5F-1098-B60C-2055B05582C7}"/>
                </a:ext>
              </a:extLst>
            </p:cNvPr>
            <p:cNvCxnSpPr>
              <a:cxnSpLocks/>
            </p:cNvCxnSpPr>
            <p:nvPr/>
          </p:nvCxnSpPr>
          <p:spPr>
            <a:xfrm>
              <a:off x="4650335" y="1456841"/>
              <a:ext cx="642713" cy="588662"/>
            </a:xfrm>
            <a:prstGeom prst="line">
              <a:avLst/>
            </a:prstGeom>
            <a:ln w="47625" cap="flat">
              <a:solidFill>
                <a:schemeClr val="tx1"/>
              </a:solidFill>
              <a:prstDash val="sysDash"/>
              <a:tailEnd type="oval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3" name="TextBox 32">
            <a:extLst>
              <a:ext uri="{FF2B5EF4-FFF2-40B4-BE49-F238E27FC236}">
                <a16:creationId xmlns:a16="http://schemas.microsoft.com/office/drawing/2014/main" id="{6AC7D821-132A-1E4E-A249-9820BFDC3F04}"/>
              </a:ext>
            </a:extLst>
          </p:cNvPr>
          <p:cNvSpPr txBox="1"/>
          <p:nvPr/>
        </p:nvSpPr>
        <p:spPr>
          <a:xfrm>
            <a:off x="10498236" y="2741761"/>
            <a:ext cx="173846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Fertilise</a:t>
            </a:r>
            <a:endParaRPr lang="en-US" sz="3000" dirty="0"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</a:endParaRPr>
          </a:p>
        </p:txBody>
      </p:sp>
      <p:grpSp>
        <p:nvGrpSpPr>
          <p:cNvPr id="34" name="Group 33">
            <a:extLst>
              <a:ext uri="{FF2B5EF4-FFF2-40B4-BE49-F238E27FC236}">
                <a16:creationId xmlns:a16="http://schemas.microsoft.com/office/drawing/2014/main" id="{706644CF-9DD3-5E8E-396C-DF342BA87232}"/>
              </a:ext>
            </a:extLst>
          </p:cNvPr>
          <p:cNvGrpSpPr/>
          <p:nvPr/>
        </p:nvGrpSpPr>
        <p:grpSpPr>
          <a:xfrm>
            <a:off x="129613" y="2472608"/>
            <a:ext cx="1856120" cy="2193525"/>
            <a:chOff x="128681" y="2487835"/>
            <a:chExt cx="1856120" cy="2193525"/>
          </a:xfrm>
        </p:grpSpPr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92D02EF9-7BD9-BAAD-0851-CB683C700BF6}"/>
                </a:ext>
              </a:extLst>
            </p:cNvPr>
            <p:cNvSpPr txBox="1"/>
            <p:nvPr/>
          </p:nvSpPr>
          <p:spPr>
            <a:xfrm>
              <a:off x="128681" y="3293911"/>
              <a:ext cx="1738467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000" dirty="0">
                  <a:latin typeface="Helvetica Neue" panose="02000503000000020004" pitchFamily="2" charset="0"/>
                  <a:ea typeface="Helvetica Neue" panose="02000503000000020004" pitchFamily="2" charset="0"/>
                  <a:cs typeface="Helvetica Neue" panose="02000503000000020004" pitchFamily="2" charset="0"/>
                </a:rPr>
                <a:t>Stamen</a:t>
              </a:r>
            </a:p>
          </p:txBody>
        </p:sp>
        <p:grpSp>
          <p:nvGrpSpPr>
            <p:cNvPr id="36" name="Group 35">
              <a:extLst>
                <a:ext uri="{FF2B5EF4-FFF2-40B4-BE49-F238E27FC236}">
                  <a16:creationId xmlns:a16="http://schemas.microsoft.com/office/drawing/2014/main" id="{5F5FE9D8-F75B-50E6-3F74-B15E15976379}"/>
                </a:ext>
              </a:extLst>
            </p:cNvPr>
            <p:cNvGrpSpPr/>
            <p:nvPr/>
          </p:nvGrpSpPr>
          <p:grpSpPr>
            <a:xfrm>
              <a:off x="1623466" y="2487835"/>
              <a:ext cx="361335" cy="2193525"/>
              <a:chOff x="1395606" y="2454443"/>
              <a:chExt cx="361335" cy="2193525"/>
            </a:xfrm>
          </p:grpSpPr>
          <p:cxnSp>
            <p:nvCxnSpPr>
              <p:cNvPr id="37" name="Straight Connector 36">
                <a:extLst>
                  <a:ext uri="{FF2B5EF4-FFF2-40B4-BE49-F238E27FC236}">
                    <a16:creationId xmlns:a16="http://schemas.microsoft.com/office/drawing/2014/main" id="{F3FEC93B-5624-F8F8-D186-AE995B332925}"/>
                  </a:ext>
                </a:extLst>
              </p:cNvPr>
              <p:cNvCxnSpPr/>
              <p:nvPr/>
            </p:nvCxnSpPr>
            <p:spPr>
              <a:xfrm>
                <a:off x="1427356" y="2454443"/>
                <a:ext cx="0" cy="2193525"/>
              </a:xfrm>
              <a:prstGeom prst="line">
                <a:avLst/>
              </a:prstGeom>
              <a:ln w="76200">
                <a:solidFill>
                  <a:schemeClr val="tx1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8" name="Straight Connector 37">
                <a:extLst>
                  <a:ext uri="{FF2B5EF4-FFF2-40B4-BE49-F238E27FC236}">
                    <a16:creationId xmlns:a16="http://schemas.microsoft.com/office/drawing/2014/main" id="{447D5A83-E545-096A-6D61-CCA7305B2DCD}"/>
                  </a:ext>
                </a:extLst>
              </p:cNvPr>
              <p:cNvCxnSpPr/>
              <p:nvPr/>
            </p:nvCxnSpPr>
            <p:spPr>
              <a:xfrm>
                <a:off x="1395606" y="2489368"/>
                <a:ext cx="361335" cy="0"/>
              </a:xfrm>
              <a:prstGeom prst="line">
                <a:avLst/>
              </a:prstGeom>
              <a:ln w="76200">
                <a:solidFill>
                  <a:schemeClr val="tx1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9" name="Straight Connector 38">
                <a:extLst>
                  <a:ext uri="{FF2B5EF4-FFF2-40B4-BE49-F238E27FC236}">
                    <a16:creationId xmlns:a16="http://schemas.microsoft.com/office/drawing/2014/main" id="{E9DF9504-1008-93EA-7BA1-7CD778451976}"/>
                  </a:ext>
                </a:extLst>
              </p:cNvPr>
              <p:cNvCxnSpPr/>
              <p:nvPr/>
            </p:nvCxnSpPr>
            <p:spPr>
              <a:xfrm>
                <a:off x="1395606" y="4635204"/>
                <a:ext cx="361335" cy="0"/>
              </a:xfrm>
              <a:prstGeom prst="line">
                <a:avLst/>
              </a:prstGeom>
              <a:ln w="76200">
                <a:solidFill>
                  <a:schemeClr val="tx1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F907EF30-AF4B-5A4E-71BA-12F981B6C9FA}"/>
              </a:ext>
            </a:extLst>
          </p:cNvPr>
          <p:cNvSpPr txBox="1"/>
          <p:nvPr/>
        </p:nvSpPr>
        <p:spPr>
          <a:xfrm>
            <a:off x="4780942" y="4846751"/>
            <a:ext cx="186175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Nectar</a:t>
            </a:r>
          </a:p>
        </p:txBody>
      </p:sp>
    </p:spTree>
    <p:extLst>
      <p:ext uri="{BB962C8B-B14F-4D97-AF65-F5344CB8AC3E}">
        <p14:creationId xmlns:p14="http://schemas.microsoft.com/office/powerpoint/2010/main" val="4261026741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0">
            <a:extLst>
              <a:ext uri="{FF2B5EF4-FFF2-40B4-BE49-F238E27FC236}">
                <a16:creationId xmlns:a16="http://schemas.microsoft.com/office/drawing/2014/main" id="{4FBD9856-508B-34B5-7AFF-6324769A894C}"/>
              </a:ext>
            </a:extLst>
          </p:cNvPr>
          <p:cNvSpPr/>
          <p:nvPr/>
        </p:nvSpPr>
        <p:spPr>
          <a:xfrm>
            <a:off x="0" y="-1103"/>
            <a:ext cx="12192000" cy="5777173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sz="3600">
                <a:solidFill>
                  <a:srgbClr val="FFFFFF"/>
                </a:solidFill>
                <a:latin typeface="Source Sans Pro Semibold"/>
                <a:ea typeface="Source Sans Pro Semibold"/>
                <a:cs typeface="Source Sans Pro Semibold"/>
                <a:sym typeface="Source Sans Pro Semibold"/>
              </a:defRPr>
            </a:pPr>
            <a:endParaRPr sz="3600" dirty="0"/>
          </a:p>
        </p:txBody>
      </p:sp>
      <p:sp>
        <p:nvSpPr>
          <p:cNvPr id="240" name="THE EXTENDED MIND | ANDY CLARK &amp; DAVID CHALMERS"/>
          <p:cNvSpPr txBox="1"/>
          <p:nvPr/>
        </p:nvSpPr>
        <p:spPr>
          <a:xfrm>
            <a:off x="1042151" y="6034703"/>
            <a:ext cx="9675725" cy="51296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25400" tIns="25400" rIns="25400" bIns="25400">
            <a:spAutoFit/>
          </a:bodyPr>
          <a:lstStyle>
            <a:lvl1pPr defTabSz="825500">
              <a:spcBef>
                <a:spcPts val="0"/>
              </a:spcBef>
              <a:defRPr sz="5000">
                <a:solidFill>
                  <a:srgbClr val="000000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</a:lstStyle>
          <a:p>
            <a:pPr algn="r"/>
            <a:r>
              <a:rPr lang="en-GB" sz="3000" b="1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Schema building </a:t>
            </a:r>
            <a:r>
              <a:rPr lang="en-GB" sz="30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| practise explaining with scaffolding</a:t>
            </a:r>
            <a:endParaRPr sz="3000" dirty="0">
              <a:latin typeface="Helvetica Neue Medium" panose="02000503000000020004" pitchFamily="2" charset="0"/>
              <a:ea typeface="Helvetica Neue Medium" panose="02000503000000020004" pitchFamily="2" charset="0"/>
              <a:cs typeface="Helvetica Neue Medium" panose="02000503000000020004" pitchFamily="2" charset="0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6E34569D-2A0B-F29B-C4DC-8D580FE4D0A1}"/>
              </a:ext>
            </a:extLst>
          </p:cNvPr>
          <p:cNvGrpSpPr/>
          <p:nvPr/>
        </p:nvGrpSpPr>
        <p:grpSpPr>
          <a:xfrm>
            <a:off x="11408727" y="5959551"/>
            <a:ext cx="538715" cy="773051"/>
            <a:chOff x="11434093" y="5817416"/>
            <a:chExt cx="538715" cy="773050"/>
          </a:xfrm>
        </p:grpSpPr>
        <p:sp>
          <p:nvSpPr>
            <p:cNvPr id="7" name="Rectangle">
              <a:extLst>
                <a:ext uri="{FF2B5EF4-FFF2-40B4-BE49-F238E27FC236}">
                  <a16:creationId xmlns:a16="http://schemas.microsoft.com/office/drawing/2014/main" id="{3104C967-3E16-ED46-C96E-6C4398D874B2}"/>
                </a:ext>
              </a:extLst>
            </p:cNvPr>
            <p:cNvSpPr/>
            <p:nvPr/>
          </p:nvSpPr>
          <p:spPr>
            <a:xfrm>
              <a:off x="11489690" y="5817416"/>
              <a:ext cx="427522" cy="120625"/>
            </a:xfrm>
            <a:prstGeom prst="rect">
              <a:avLst/>
            </a:prstGeom>
            <a:solidFill>
              <a:srgbClr val="000000"/>
            </a:solidFill>
            <a:ln w="12700">
              <a:miter lim="400000"/>
            </a:ln>
          </p:spPr>
          <p:txBody>
            <a:bodyPr lIns="25400" tIns="25400" rIns="25400" bIns="25400" anchor="ctr"/>
            <a:lstStyle/>
            <a:p>
              <a:pPr algn="ctr" defTabSz="412740">
                <a:defRPr sz="3200">
                  <a:solidFill>
                    <a:srgbClr val="FFFFFF"/>
                  </a:solidFill>
                </a:defRPr>
              </a:pPr>
              <a:endParaRPr sz="1600"/>
            </a:p>
          </p:txBody>
        </p:sp>
        <p:pic>
          <p:nvPicPr>
            <p:cNvPr id="10" name="Picture 9" descr="A logo of a person with a yellow circle&#10;&#10;AI-generated content may be incorrect.">
              <a:extLst>
                <a:ext uri="{FF2B5EF4-FFF2-40B4-BE49-F238E27FC236}">
                  <a16:creationId xmlns:a16="http://schemas.microsoft.com/office/drawing/2014/main" id="{FF250233-A11D-68FD-31AE-8422A4F6EE3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1434093" y="6055404"/>
              <a:ext cx="538715" cy="535062"/>
            </a:xfrm>
            <a:prstGeom prst="rect">
              <a:avLst/>
            </a:prstGeom>
          </p:spPr>
        </p:pic>
      </p:grpSp>
      <p:sp>
        <p:nvSpPr>
          <p:cNvPr id="5" name="Line">
            <a:extLst>
              <a:ext uri="{FF2B5EF4-FFF2-40B4-BE49-F238E27FC236}">
                <a16:creationId xmlns:a16="http://schemas.microsoft.com/office/drawing/2014/main" id="{AD99A7A7-332E-1B23-A9C0-E1FE00F1D1C7}"/>
              </a:ext>
            </a:extLst>
          </p:cNvPr>
          <p:cNvSpPr/>
          <p:nvPr/>
        </p:nvSpPr>
        <p:spPr>
          <a:xfrm flipV="1">
            <a:off x="11149849" y="5688267"/>
            <a:ext cx="0" cy="1169733"/>
          </a:xfrm>
          <a:prstGeom prst="line">
            <a:avLst/>
          </a:prstGeom>
          <a:ln w="25400">
            <a:solidFill>
              <a:srgbClr val="000000"/>
            </a:solidFill>
            <a:miter lim="400000"/>
          </a:ln>
        </p:spPr>
        <p:txBody>
          <a:bodyPr lIns="25400" tIns="25400" rIns="25400" bIns="25400" anchor="ctr"/>
          <a:lstStyle/>
          <a:p>
            <a:endParaRPr sz="900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0292000D-A421-DB7F-90A0-2B84E5305A60}"/>
              </a:ext>
            </a:extLst>
          </p:cNvPr>
          <p:cNvCxnSpPr/>
          <p:nvPr/>
        </p:nvCxnSpPr>
        <p:spPr>
          <a:xfrm>
            <a:off x="0" y="5724364"/>
            <a:ext cx="12192000" cy="0"/>
          </a:xfrm>
          <a:prstGeom prst="line">
            <a:avLst/>
          </a:prstGeom>
          <a:ln w="12700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40" name="Picture 39" descr="A bee flying over flowers&#10;&#10;AI-generated content may be incorrect.">
            <a:extLst>
              <a:ext uri="{FF2B5EF4-FFF2-40B4-BE49-F238E27FC236}">
                <a16:creationId xmlns:a16="http://schemas.microsoft.com/office/drawing/2014/main" id="{49B972CF-1DB2-B52F-3692-DE61CE9940F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56610" y="1133635"/>
            <a:ext cx="8678780" cy="4494572"/>
          </a:xfrm>
          <a:prstGeom prst="rect">
            <a:avLst/>
          </a:prstGeom>
        </p:spPr>
      </p:pic>
      <p:sp>
        <p:nvSpPr>
          <p:cNvPr id="41" name="TextBox 40">
            <a:extLst>
              <a:ext uri="{FF2B5EF4-FFF2-40B4-BE49-F238E27FC236}">
                <a16:creationId xmlns:a16="http://schemas.microsoft.com/office/drawing/2014/main" id="{77B22A21-9FC2-5732-FBC7-5013CA295AF2}"/>
              </a:ext>
            </a:extLst>
          </p:cNvPr>
          <p:cNvSpPr txBox="1"/>
          <p:nvPr/>
        </p:nvSpPr>
        <p:spPr>
          <a:xfrm>
            <a:off x="3781460" y="212025"/>
            <a:ext cx="432486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Honeybee Pollination</a:t>
            </a:r>
          </a:p>
        </p:txBody>
      </p:sp>
    </p:spTree>
    <p:extLst>
      <p:ext uri="{BB962C8B-B14F-4D97-AF65-F5344CB8AC3E}">
        <p14:creationId xmlns:p14="http://schemas.microsoft.com/office/powerpoint/2010/main" val="840474164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67" name="Google Shape;1567;p18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578427" y="9540"/>
            <a:ext cx="9355851" cy="4733311"/>
          </a:xfrm>
          <a:prstGeom prst="rect">
            <a:avLst/>
          </a:prstGeom>
          <a:noFill/>
          <a:ln>
            <a:noFill/>
          </a:ln>
        </p:spPr>
      </p:pic>
      <p:pic>
        <p:nvPicPr>
          <p:cNvPr id="1568" name="Google Shape;1568;p18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738369" y="1023383"/>
            <a:ext cx="2274005" cy="1969179"/>
          </a:xfrm>
          <a:prstGeom prst="rect">
            <a:avLst/>
          </a:prstGeom>
          <a:noFill/>
          <a:ln>
            <a:noFill/>
          </a:ln>
        </p:spPr>
      </p:pic>
      <p:sp>
        <p:nvSpPr>
          <p:cNvPr id="1569" name="Google Shape;1569;p180"/>
          <p:cNvSpPr/>
          <p:nvPr/>
        </p:nvSpPr>
        <p:spPr>
          <a:xfrm>
            <a:off x="-1" y="5147593"/>
            <a:ext cx="12192001" cy="189935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spcFirstLastPara="1" wrap="square" lIns="25400" tIns="25400" rIns="25400" bIns="254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6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70" name="Google Shape;1570;p180"/>
          <p:cNvSpPr/>
          <p:nvPr/>
        </p:nvSpPr>
        <p:spPr>
          <a:xfrm>
            <a:off x="11387475" y="5715707"/>
            <a:ext cx="427522" cy="120625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spcFirstLastPara="1" wrap="square" lIns="25400" tIns="25400" rIns="25400" bIns="254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6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571" name="Google Shape;1571;p180"/>
          <p:cNvCxnSpPr/>
          <p:nvPr/>
        </p:nvCxnSpPr>
        <p:spPr>
          <a:xfrm rot="10800000" flipH="1">
            <a:off x="11017944" y="5337527"/>
            <a:ext cx="1" cy="1577553"/>
          </a:xfrm>
          <a:prstGeom prst="straightConnector1">
            <a:avLst/>
          </a:prstGeom>
          <a:noFill/>
          <a:ln w="25400" cap="flat" cmpd="sng">
            <a:solidFill>
              <a:srgbClr val="000000"/>
            </a:solidFill>
            <a:prstDash val="solid"/>
            <a:miter lim="400000"/>
            <a:headEnd type="none" w="sm" len="sm"/>
            <a:tailEnd type="none" w="sm" len="sm"/>
          </a:ln>
        </p:spPr>
      </p:cxnSp>
      <p:pic>
        <p:nvPicPr>
          <p:cNvPr id="1572" name="Google Shape;1572;p180" descr="A logo of a person with a yellow circle&#10;&#10;AI-generated content may be incorrect.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1332552" y="5911044"/>
            <a:ext cx="537369" cy="546693"/>
          </a:xfrm>
          <a:prstGeom prst="rect">
            <a:avLst/>
          </a:prstGeom>
          <a:noFill/>
          <a:ln>
            <a:noFill/>
          </a:ln>
        </p:spPr>
      </p:pic>
      <p:sp>
        <p:nvSpPr>
          <p:cNvPr id="1573" name="Google Shape;1573;p180"/>
          <p:cNvSpPr txBox="1"/>
          <p:nvPr/>
        </p:nvSpPr>
        <p:spPr>
          <a:xfrm>
            <a:off x="3683000" y="5552925"/>
            <a:ext cx="7150200" cy="35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25400" rIns="25400" bIns="254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>
                <a:latin typeface="Helvetica Neue"/>
                <a:ea typeface="Helvetica Neue"/>
                <a:cs typeface="Helvetica Neue"/>
                <a:sym typeface="Helvetica Neue"/>
              </a:rPr>
              <a:t>The WalkThrus Coaching Process </a:t>
            </a:r>
            <a:r>
              <a:rPr lang="en-GB" sz="20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| </a:t>
            </a:r>
            <a:r>
              <a:rPr lang="en-GB" sz="2000" b="1">
                <a:latin typeface="Helvetica Neue"/>
                <a:ea typeface="Helvetica Neue"/>
                <a:cs typeface="Helvetica Neue"/>
                <a:sym typeface="Helvetica Neue"/>
              </a:rPr>
              <a:t>feedback &amp; support</a:t>
            </a:r>
            <a:endParaRPr sz="2000" b="1" i="0" u="none" strike="noStrike" cap="non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0" name="Google Shape;1690;p188"/>
          <p:cNvSpPr/>
          <p:nvPr/>
        </p:nvSpPr>
        <p:spPr>
          <a:xfrm>
            <a:off x="-1" y="0"/>
            <a:ext cx="12192000" cy="5200009"/>
          </a:xfrm>
          <a:prstGeom prst="rect">
            <a:avLst/>
          </a:prstGeom>
          <a:solidFill>
            <a:srgbClr val="F067A6"/>
          </a:solidFill>
          <a:ln w="25400" cap="flat" cmpd="sng">
            <a:solidFill>
              <a:srgbClr val="F067A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91" name="Google Shape;1691;p188"/>
          <p:cNvSpPr txBox="1"/>
          <p:nvPr/>
        </p:nvSpPr>
        <p:spPr>
          <a:xfrm>
            <a:off x="5174272" y="400263"/>
            <a:ext cx="6213203" cy="42164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600" b="0" i="0" u="none" strike="noStrike" cap="none" dirty="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I need to leave them </a:t>
            </a:r>
            <a:r>
              <a:rPr lang="en-GB" sz="4000" b="1" i="0" u="none" strike="noStrike" cap="none" dirty="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feeling good about themselves</a:t>
            </a:r>
            <a:r>
              <a:rPr lang="en-GB" sz="3600" b="0" i="0" u="none" strike="noStrike" cap="none" dirty="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, </a:t>
            </a:r>
            <a:r>
              <a:rPr lang="en-GB" sz="4000" b="1" i="0" u="none" strike="noStrike" cap="none" dirty="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fired up</a:t>
            </a:r>
            <a:r>
              <a:rPr lang="en-GB" sz="3600" b="1" i="0" u="none" strike="noStrike" cap="none" dirty="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</a:t>
            </a:r>
            <a:r>
              <a:rPr lang="en-GB" sz="3600" b="0" i="0" u="none" strike="noStrike" cap="none" dirty="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and </a:t>
            </a:r>
            <a:r>
              <a:rPr lang="en-GB" sz="4000" b="1" i="0" u="none" strike="noStrike" cap="none" dirty="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ready to go</a:t>
            </a:r>
            <a:r>
              <a:rPr lang="en-GB" sz="4000" b="0" i="0" u="none" strike="noStrike" cap="none" dirty="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</a:t>
            </a:r>
            <a:r>
              <a:rPr lang="en-GB" sz="3600" b="0" i="0" u="none" strike="noStrike" cap="none" dirty="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– 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GB" sz="3600" dirty="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600" b="0" i="0" u="none" strike="noStrike" cap="none" dirty="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and make sure that they have a </a:t>
            </a:r>
            <a:r>
              <a:rPr lang="en-GB" sz="4000" b="1" i="0" u="none" strike="noStrike" cap="none" dirty="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concrete plan</a:t>
            </a:r>
            <a:r>
              <a:rPr lang="en-GB" sz="3600" b="1" i="0" u="none" strike="noStrike" cap="none" dirty="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</a:t>
            </a:r>
            <a:r>
              <a:rPr lang="en-GB" sz="3600" b="0" i="0" u="none" strike="noStrike" cap="none" dirty="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of action…</a:t>
            </a:r>
            <a:endParaRPr dirty="0"/>
          </a:p>
        </p:txBody>
      </p:sp>
      <p:pic>
        <p:nvPicPr>
          <p:cNvPr id="1692" name="Google Shape;1692;p18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63578" y="477076"/>
            <a:ext cx="3806171" cy="3986192"/>
          </a:xfrm>
          <a:prstGeom prst="rect">
            <a:avLst/>
          </a:prstGeom>
          <a:noFill/>
          <a:ln>
            <a:noFill/>
          </a:ln>
        </p:spPr>
      </p:pic>
      <p:sp>
        <p:nvSpPr>
          <p:cNvPr id="1693" name="Google Shape;1693;p188"/>
          <p:cNvSpPr/>
          <p:nvPr/>
        </p:nvSpPr>
        <p:spPr>
          <a:xfrm>
            <a:off x="-1" y="5147593"/>
            <a:ext cx="12192001" cy="189935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spcFirstLastPara="1" wrap="square" lIns="25400" tIns="25400" rIns="25400" bIns="254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6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94" name="Google Shape;1694;p188"/>
          <p:cNvSpPr/>
          <p:nvPr/>
        </p:nvSpPr>
        <p:spPr>
          <a:xfrm>
            <a:off x="11387475" y="5715707"/>
            <a:ext cx="427522" cy="120625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spcFirstLastPara="1" wrap="square" lIns="25400" tIns="25400" rIns="25400" bIns="254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6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695" name="Google Shape;1695;p188"/>
          <p:cNvCxnSpPr/>
          <p:nvPr/>
        </p:nvCxnSpPr>
        <p:spPr>
          <a:xfrm rot="10800000" flipH="1">
            <a:off x="11017944" y="5337527"/>
            <a:ext cx="1" cy="1577553"/>
          </a:xfrm>
          <a:prstGeom prst="straightConnector1">
            <a:avLst/>
          </a:prstGeom>
          <a:noFill/>
          <a:ln w="25400" cap="flat" cmpd="sng">
            <a:solidFill>
              <a:srgbClr val="000000"/>
            </a:solidFill>
            <a:prstDash val="solid"/>
            <a:miter lim="400000"/>
            <a:headEnd type="none" w="sm" len="sm"/>
            <a:tailEnd type="none" w="sm" len="sm"/>
          </a:ln>
        </p:spPr>
      </p:cxnSp>
      <p:sp>
        <p:nvSpPr>
          <p:cNvPr id="1696" name="Google Shape;1696;p188"/>
          <p:cNvSpPr txBox="1"/>
          <p:nvPr/>
        </p:nvSpPr>
        <p:spPr>
          <a:xfrm>
            <a:off x="4539772" y="5552929"/>
            <a:ext cx="6293505" cy="3590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25400" rIns="25400" bIns="254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>
                <a:latin typeface="Helvetica Neue"/>
                <a:ea typeface="Helvetica Neue"/>
                <a:cs typeface="Helvetica Neue"/>
                <a:sym typeface="Helvetica Neue"/>
              </a:rPr>
              <a:t>Coaching conversations</a:t>
            </a:r>
            <a:r>
              <a:rPr lang="en-GB" sz="20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| </a:t>
            </a:r>
            <a:r>
              <a:rPr lang="en-GB" sz="2000" b="1">
                <a:latin typeface="Helvetica Neue"/>
                <a:ea typeface="Helvetica Neue"/>
                <a:cs typeface="Helvetica Neue"/>
                <a:sym typeface="Helvetica Neue"/>
              </a:rPr>
              <a:t>spirit</a:t>
            </a:r>
            <a:endParaRPr sz="2000" b="1" i="0" u="none" strike="noStrike" cap="non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1697" name="Google Shape;1697;p188" descr="A logo of a person with a yellow circle&#10;&#10;AI-generated content may be incorrect.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1332552" y="5911044"/>
            <a:ext cx="537369" cy="54669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2" name="Google Shape;1702;p189"/>
          <p:cNvSpPr/>
          <p:nvPr/>
        </p:nvSpPr>
        <p:spPr>
          <a:xfrm>
            <a:off x="0" y="12700"/>
            <a:ext cx="12192000" cy="5220300"/>
          </a:xfrm>
          <a:prstGeom prst="rect">
            <a:avLst/>
          </a:prstGeom>
          <a:solidFill>
            <a:srgbClr val="BDBEC0"/>
          </a:solidFill>
          <a:ln w="6350" cap="flat" cmpd="sng">
            <a:solidFill>
              <a:srgbClr val="BDBEC0"/>
            </a:solidFill>
            <a:prstDash val="solid"/>
            <a:miter lim="400000"/>
            <a:headEnd type="none" w="sm" len="sm"/>
            <a:tailEnd type="none" w="sm" len="sm"/>
          </a:ln>
        </p:spPr>
        <p:txBody>
          <a:bodyPr spcFirstLastPara="1" wrap="square" lIns="25400" tIns="25400" rIns="25400" bIns="254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Helvetica Neue"/>
              <a:buNone/>
            </a:pPr>
            <a:endParaRPr sz="16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703" name="Google Shape;1703;p189"/>
          <p:cNvCxnSpPr/>
          <p:nvPr/>
        </p:nvCxnSpPr>
        <p:spPr>
          <a:xfrm rot="10800000">
            <a:off x="11017944" y="5337681"/>
            <a:ext cx="0" cy="1577400"/>
          </a:xfrm>
          <a:prstGeom prst="straightConnector1">
            <a:avLst/>
          </a:prstGeom>
          <a:noFill/>
          <a:ln w="12700" cap="flat" cmpd="sng">
            <a:solidFill>
              <a:srgbClr val="000000"/>
            </a:solidFill>
            <a:prstDash val="solid"/>
            <a:miter lim="400000"/>
            <a:headEnd type="none" w="sm" len="sm"/>
            <a:tailEnd type="none" w="sm" len="sm"/>
          </a:ln>
        </p:spPr>
      </p:cxnSp>
      <p:sp>
        <p:nvSpPr>
          <p:cNvPr id="1704" name="Google Shape;1704;p189"/>
          <p:cNvSpPr txBox="1"/>
          <p:nvPr/>
        </p:nvSpPr>
        <p:spPr>
          <a:xfrm>
            <a:off x="598515" y="5565630"/>
            <a:ext cx="10234800" cy="35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25400" rIns="25400" bIns="254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Helvetica Neue"/>
              <a:buNone/>
            </a:pPr>
            <a:r>
              <a:rPr lang="en-GB" sz="20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Core </a:t>
            </a:r>
            <a:r>
              <a:rPr lang="en-GB" sz="2000" b="1">
                <a:latin typeface="Helvetica Neue"/>
                <a:ea typeface="Helvetica Neue"/>
                <a:cs typeface="Helvetica Neue"/>
                <a:sym typeface="Helvetica Neue"/>
              </a:rPr>
              <a:t>move</a:t>
            </a:r>
            <a:r>
              <a:rPr lang="en-GB" sz="200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| The 5Ps Framework</a:t>
            </a:r>
            <a:endParaRPr sz="2000"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grpSp>
        <p:nvGrpSpPr>
          <p:cNvPr id="1705" name="Google Shape;1705;p189"/>
          <p:cNvGrpSpPr/>
          <p:nvPr/>
        </p:nvGrpSpPr>
        <p:grpSpPr>
          <a:xfrm>
            <a:off x="11379242" y="5674412"/>
            <a:ext cx="538716" cy="773050"/>
            <a:chOff x="11434093" y="5817416"/>
            <a:chExt cx="538716" cy="773050"/>
          </a:xfrm>
        </p:grpSpPr>
        <p:sp>
          <p:nvSpPr>
            <p:cNvPr id="1706" name="Google Shape;1706;p189"/>
            <p:cNvSpPr/>
            <p:nvPr/>
          </p:nvSpPr>
          <p:spPr>
            <a:xfrm>
              <a:off x="11489690" y="5817416"/>
              <a:ext cx="427500" cy="120600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</p:spPr>
          <p:txBody>
            <a:bodyPr spcFirstLastPara="1" wrap="square" lIns="25400" tIns="25400" rIns="25400" bIns="254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600"/>
                <a:buFont typeface="Helvetica Neue"/>
                <a:buNone/>
              </a:pPr>
              <a:endParaRPr sz="16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1707" name="Google Shape;1707;p189" descr="A logo of a person with a yellow circle&#10;&#10;AI-generated content may be incorrect.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11434093" y="6055404"/>
              <a:ext cx="538716" cy="535062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708" name="Google Shape;1708;p189"/>
          <p:cNvSpPr txBox="1"/>
          <p:nvPr/>
        </p:nvSpPr>
        <p:spPr>
          <a:xfrm>
            <a:off x="6466632" y="2090348"/>
            <a:ext cx="5176800" cy="20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3875" tIns="33875" rIns="33875" bIns="33875" anchor="t" anchorCtr="0">
            <a:spAutoFit/>
          </a:bodyPr>
          <a:lstStyle/>
          <a:p>
            <a: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300"/>
              <a:buFont typeface="Helvetica Neue"/>
              <a:buNone/>
            </a:pPr>
            <a:r>
              <a:rPr lang="en-GB" sz="430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A powerful framework for coaching feedback.</a:t>
            </a:r>
            <a:endParaRPr sz="700"/>
          </a:p>
        </p:txBody>
      </p:sp>
      <p:sp>
        <p:nvSpPr>
          <p:cNvPr id="1709" name="Google Shape;1709;p189"/>
          <p:cNvSpPr/>
          <p:nvPr/>
        </p:nvSpPr>
        <p:spPr>
          <a:xfrm>
            <a:off x="6139395" y="2276482"/>
            <a:ext cx="81000" cy="1657200"/>
          </a:xfrm>
          <a:prstGeom prst="rect">
            <a:avLst/>
          </a:prstGeom>
          <a:solidFill>
            <a:schemeClr val="lt1"/>
          </a:solidFill>
          <a:ln w="6350" cap="flat" cmpd="sng">
            <a:solidFill>
              <a:schemeClr val="lt1"/>
            </a:solidFill>
            <a:prstDash val="solid"/>
            <a:miter lim="400000"/>
            <a:headEnd type="none" w="sm" len="sm"/>
            <a:tailEnd type="none" w="sm" len="sm"/>
          </a:ln>
        </p:spPr>
        <p:txBody>
          <a:bodyPr spcFirstLastPara="1" wrap="square" lIns="33875" tIns="33875" rIns="33875" bIns="338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Helvetica Neue"/>
              <a:buNone/>
            </a:pPr>
            <a:endParaRPr sz="21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710" name="Google Shape;1710;p189"/>
          <p:cNvGrpSpPr/>
          <p:nvPr/>
        </p:nvGrpSpPr>
        <p:grpSpPr>
          <a:xfrm>
            <a:off x="6930076" y="453405"/>
            <a:ext cx="4868350" cy="673987"/>
            <a:chOff x="14955889" y="1121850"/>
            <a:chExt cx="1978200" cy="1010930"/>
          </a:xfrm>
        </p:grpSpPr>
        <p:sp>
          <p:nvSpPr>
            <p:cNvPr id="1711" name="Google Shape;1711;p189"/>
            <p:cNvSpPr/>
            <p:nvPr/>
          </p:nvSpPr>
          <p:spPr>
            <a:xfrm>
              <a:off x="14955889" y="1296080"/>
              <a:ext cx="1978200" cy="836700"/>
            </a:xfrm>
            <a:prstGeom prst="roundRect">
              <a:avLst>
                <a:gd name="adj" fmla="val 50000"/>
              </a:avLst>
            </a:prstGeom>
            <a:solidFill>
              <a:srgbClr val="424242"/>
            </a:solidFill>
            <a:ln>
              <a:noFill/>
            </a:ln>
          </p:spPr>
          <p:txBody>
            <a:bodyPr spcFirstLastPara="1" wrap="square" lIns="33875" tIns="33875" rIns="33875" bIns="3387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100"/>
                <a:buFont typeface="Helvetica Neue"/>
                <a:buNone/>
              </a:pPr>
              <a:endParaRPr sz="21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12" name="Google Shape;1712;p189"/>
            <p:cNvSpPr txBox="1"/>
            <p:nvPr/>
          </p:nvSpPr>
          <p:spPr>
            <a:xfrm>
              <a:off x="14955889" y="1121850"/>
              <a:ext cx="1978200" cy="726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3875" tIns="33875" rIns="33875" bIns="33875" anchor="ctr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3100"/>
                </a:spcBef>
                <a:spcAft>
                  <a:spcPts val="0"/>
                </a:spcAft>
                <a:buClr>
                  <a:srgbClr val="FFFFFF"/>
                </a:buClr>
                <a:buSzPts val="2700"/>
                <a:buFont typeface="Helvetica Neue"/>
                <a:buNone/>
              </a:pPr>
              <a:r>
                <a:rPr lang="en-GB" sz="2700" b="1" i="0" u="none" strike="noStrike" cap="none" dirty="0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THE 5Ps FRAMEWORK</a:t>
              </a:r>
              <a:endParaRPr sz="700" dirty="0"/>
            </a:p>
          </p:txBody>
        </p:sp>
      </p:grpSp>
      <p:sp>
        <p:nvSpPr>
          <p:cNvPr id="1713" name="Google Shape;1713;p189"/>
          <p:cNvSpPr txBox="1"/>
          <p:nvPr/>
        </p:nvSpPr>
        <p:spPr>
          <a:xfrm>
            <a:off x="8270240" y="1140165"/>
            <a:ext cx="3326100" cy="38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7725" tIns="67725" rIns="67725" bIns="67725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63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Helvetica Neue"/>
              <a:buNone/>
            </a:pPr>
            <a:r>
              <a:rPr lang="en-GB" sz="1600" b="0" i="0" u="none" strike="noStrike" cap="none" dirty="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Page 132 | Coaching </a:t>
            </a:r>
            <a:r>
              <a:rPr lang="en-GB" sz="1600" b="0" i="0" u="none" strike="noStrike" cap="none" dirty="0" err="1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WalkThrus</a:t>
            </a:r>
            <a:endParaRPr sz="700" dirty="0"/>
          </a:p>
        </p:txBody>
      </p:sp>
      <p:pic>
        <p:nvPicPr>
          <p:cNvPr id="1714" name="Google Shape;1714;p189"/>
          <p:cNvPicPr preferRelativeResize="0"/>
          <p:nvPr/>
        </p:nvPicPr>
        <p:blipFill rotWithShape="1">
          <a:blip r:embed="rId4">
            <a:alphaModFix/>
          </a:blip>
          <a:srcRect l="5935" t="11598"/>
          <a:stretch/>
        </p:blipFill>
        <p:spPr>
          <a:xfrm>
            <a:off x="264160" y="250160"/>
            <a:ext cx="5362288" cy="4900616"/>
          </a:xfrm>
          <a:prstGeom prst="rect">
            <a:avLst/>
          </a:prstGeom>
          <a:noFill/>
          <a:ln>
            <a:noFill/>
          </a:ln>
        </p:spPr>
      </p:pic>
      <p:sp>
        <p:nvSpPr>
          <p:cNvPr id="1715" name="Google Shape;1715;p189"/>
          <p:cNvSpPr/>
          <p:nvPr/>
        </p:nvSpPr>
        <p:spPr>
          <a:xfrm>
            <a:off x="0" y="5147594"/>
            <a:ext cx="12192000" cy="1899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spcFirstLastPara="1" wrap="square" lIns="25400" tIns="25400" rIns="25400" bIns="254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Helvetica Neue"/>
              <a:buNone/>
            </a:pPr>
            <a:endParaRPr sz="16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20" name="Google Shape;1720;p19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71952" y="1160202"/>
            <a:ext cx="11248095" cy="3133616"/>
          </a:xfrm>
          <a:prstGeom prst="rect">
            <a:avLst/>
          </a:prstGeom>
          <a:noFill/>
          <a:ln>
            <a:noFill/>
          </a:ln>
        </p:spPr>
      </p:pic>
      <p:sp>
        <p:nvSpPr>
          <p:cNvPr id="1721" name="Google Shape;1721;p190"/>
          <p:cNvSpPr/>
          <p:nvPr/>
        </p:nvSpPr>
        <p:spPr>
          <a:xfrm>
            <a:off x="-1" y="5147593"/>
            <a:ext cx="12192001" cy="189935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spcFirstLastPara="1" wrap="square" lIns="25400" tIns="25400" rIns="25400" bIns="254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6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22" name="Google Shape;1722;p190"/>
          <p:cNvSpPr/>
          <p:nvPr/>
        </p:nvSpPr>
        <p:spPr>
          <a:xfrm>
            <a:off x="11387475" y="5715707"/>
            <a:ext cx="427522" cy="120625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spcFirstLastPara="1" wrap="square" lIns="25400" tIns="25400" rIns="25400" bIns="254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6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723" name="Google Shape;1723;p190"/>
          <p:cNvCxnSpPr/>
          <p:nvPr/>
        </p:nvCxnSpPr>
        <p:spPr>
          <a:xfrm rot="10800000" flipH="1">
            <a:off x="11017944" y="5337527"/>
            <a:ext cx="1" cy="1577553"/>
          </a:xfrm>
          <a:prstGeom prst="straightConnector1">
            <a:avLst/>
          </a:prstGeom>
          <a:noFill/>
          <a:ln w="25400" cap="flat" cmpd="sng">
            <a:solidFill>
              <a:srgbClr val="000000"/>
            </a:solidFill>
            <a:prstDash val="solid"/>
            <a:miter lim="400000"/>
            <a:headEnd type="none" w="sm" len="sm"/>
            <a:tailEnd type="none" w="sm" len="sm"/>
          </a:ln>
        </p:spPr>
      </p:cxnSp>
      <p:sp>
        <p:nvSpPr>
          <p:cNvPr id="1724" name="Google Shape;1724;p190"/>
          <p:cNvSpPr txBox="1"/>
          <p:nvPr/>
        </p:nvSpPr>
        <p:spPr>
          <a:xfrm>
            <a:off x="4539772" y="5552929"/>
            <a:ext cx="6293505" cy="3590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25400" rIns="25400" bIns="254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>
                <a:latin typeface="Helvetica Neue"/>
                <a:ea typeface="Helvetica Neue"/>
                <a:cs typeface="Helvetica Neue"/>
                <a:sym typeface="Helvetica Neue"/>
              </a:rPr>
              <a:t>Feedback &amp; Support</a:t>
            </a:r>
            <a:r>
              <a:rPr lang="en-GB" sz="20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| </a:t>
            </a:r>
            <a:r>
              <a:rPr lang="en-GB" sz="20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T</a:t>
            </a:r>
            <a:r>
              <a:rPr lang="en-GB" sz="2000" b="1">
                <a:latin typeface="Helvetica Neue"/>
                <a:ea typeface="Helvetica Neue"/>
                <a:cs typeface="Helvetica Neue"/>
                <a:sym typeface="Helvetica Neue"/>
              </a:rPr>
              <a:t>he</a:t>
            </a:r>
            <a:r>
              <a:rPr lang="en-GB" sz="20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5Ps </a:t>
            </a:r>
            <a:r>
              <a:rPr lang="en-GB" sz="2000" b="1">
                <a:latin typeface="Helvetica Neue"/>
                <a:ea typeface="Helvetica Neue"/>
                <a:cs typeface="Helvetica Neue"/>
                <a:sym typeface="Helvetica Neue"/>
              </a:rPr>
              <a:t>framework</a:t>
            </a:r>
            <a:endParaRPr sz="2000" b="1" i="0" u="none" strike="noStrike" cap="non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1725" name="Google Shape;1725;p190" descr="A logo of a person with a yellow circle&#10;&#10;AI-generated content may be incorrect.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1332552" y="5911044"/>
            <a:ext cx="537369" cy="54669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F23556-AA6C-0181-E982-9D58B9A33B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THE EXTENDED MIND | ANDY CLARK &amp; DAVID CHALMERS">
            <a:extLst>
              <a:ext uri="{FF2B5EF4-FFF2-40B4-BE49-F238E27FC236}">
                <a16:creationId xmlns:a16="http://schemas.microsoft.com/office/drawing/2014/main" id="{379C0C73-C059-5B46-8167-3C463A3BC452}"/>
              </a:ext>
            </a:extLst>
          </p:cNvPr>
          <p:cNvSpPr txBox="1"/>
          <p:nvPr/>
        </p:nvSpPr>
        <p:spPr>
          <a:xfrm>
            <a:off x="350346" y="6034704"/>
            <a:ext cx="10093065" cy="51296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25400" tIns="25400" rIns="25400" bIns="25400">
            <a:spAutoFit/>
          </a:bodyPr>
          <a:lstStyle>
            <a:lvl1pPr defTabSz="825500">
              <a:spcBef>
                <a:spcPts val="0"/>
              </a:spcBef>
              <a:defRPr sz="5000">
                <a:solidFill>
                  <a:srgbClr val="000000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</a:lstStyle>
          <a:p>
            <a:pPr algn="r"/>
            <a:r>
              <a:rPr lang="en-GB" sz="3000" b="1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Core strategies </a:t>
            </a:r>
            <a:r>
              <a:rPr lang="en-GB" sz="30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| Think, Pair, Share</a:t>
            </a:r>
            <a:endParaRPr sz="3000" dirty="0"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</a:endParaRP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3378EC0C-2354-3B16-30AE-9510A975F99F}"/>
              </a:ext>
            </a:extLst>
          </p:cNvPr>
          <p:cNvCxnSpPr/>
          <p:nvPr/>
        </p:nvCxnSpPr>
        <p:spPr>
          <a:xfrm>
            <a:off x="0" y="5724364"/>
            <a:ext cx="12192000" cy="0"/>
          </a:xfrm>
          <a:prstGeom prst="line">
            <a:avLst/>
          </a:prstGeom>
          <a:ln w="12700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2" name="Group 1">
            <a:extLst>
              <a:ext uri="{FF2B5EF4-FFF2-40B4-BE49-F238E27FC236}">
                <a16:creationId xmlns:a16="http://schemas.microsoft.com/office/drawing/2014/main" id="{B206A4D8-67B4-D321-1D66-A2C248243421}"/>
              </a:ext>
            </a:extLst>
          </p:cNvPr>
          <p:cNvGrpSpPr/>
          <p:nvPr/>
        </p:nvGrpSpPr>
        <p:grpSpPr>
          <a:xfrm>
            <a:off x="11408727" y="5959551"/>
            <a:ext cx="538715" cy="773051"/>
            <a:chOff x="11434093" y="5817416"/>
            <a:chExt cx="538715" cy="773050"/>
          </a:xfrm>
        </p:grpSpPr>
        <p:sp>
          <p:nvSpPr>
            <p:cNvPr id="7" name="Rectangle">
              <a:extLst>
                <a:ext uri="{FF2B5EF4-FFF2-40B4-BE49-F238E27FC236}">
                  <a16:creationId xmlns:a16="http://schemas.microsoft.com/office/drawing/2014/main" id="{A6050FF1-1344-8793-B242-0AAC9521D962}"/>
                </a:ext>
              </a:extLst>
            </p:cNvPr>
            <p:cNvSpPr/>
            <p:nvPr/>
          </p:nvSpPr>
          <p:spPr>
            <a:xfrm>
              <a:off x="11489690" y="5817416"/>
              <a:ext cx="427522" cy="120625"/>
            </a:xfrm>
            <a:prstGeom prst="rect">
              <a:avLst/>
            </a:prstGeom>
            <a:solidFill>
              <a:srgbClr val="000000"/>
            </a:solidFill>
            <a:ln w="12700">
              <a:miter lim="400000"/>
            </a:ln>
          </p:spPr>
          <p:txBody>
            <a:bodyPr lIns="25400" tIns="25400" rIns="25400" bIns="25400" anchor="ctr"/>
            <a:lstStyle/>
            <a:p>
              <a:pPr algn="ctr" defTabSz="412740">
                <a:defRPr sz="3200">
                  <a:solidFill>
                    <a:srgbClr val="FFFFFF"/>
                  </a:solidFill>
                </a:defRPr>
              </a:pPr>
              <a:endParaRPr sz="1600"/>
            </a:p>
          </p:txBody>
        </p:sp>
        <p:pic>
          <p:nvPicPr>
            <p:cNvPr id="10" name="Picture 9" descr="A logo of a person with a yellow circle&#10;&#10;AI-generated content may be incorrect.">
              <a:extLst>
                <a:ext uri="{FF2B5EF4-FFF2-40B4-BE49-F238E27FC236}">
                  <a16:creationId xmlns:a16="http://schemas.microsoft.com/office/drawing/2014/main" id="{FDB712F2-3B71-33A4-0F53-4305D9970D6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1434093" y="6055404"/>
              <a:ext cx="538715" cy="535062"/>
            </a:xfrm>
            <a:prstGeom prst="rect">
              <a:avLst/>
            </a:prstGeom>
          </p:spPr>
        </p:pic>
      </p:grpSp>
      <p:sp>
        <p:nvSpPr>
          <p:cNvPr id="5" name="Line">
            <a:extLst>
              <a:ext uri="{FF2B5EF4-FFF2-40B4-BE49-F238E27FC236}">
                <a16:creationId xmlns:a16="http://schemas.microsoft.com/office/drawing/2014/main" id="{4F2F8DE6-4F8D-1D31-15EE-54B50D8319D0}"/>
              </a:ext>
            </a:extLst>
          </p:cNvPr>
          <p:cNvSpPr/>
          <p:nvPr/>
        </p:nvSpPr>
        <p:spPr>
          <a:xfrm flipV="1">
            <a:off x="11149849" y="5688267"/>
            <a:ext cx="0" cy="1169733"/>
          </a:xfrm>
          <a:prstGeom prst="line">
            <a:avLst/>
          </a:prstGeom>
          <a:ln w="25400">
            <a:solidFill>
              <a:srgbClr val="000000"/>
            </a:solidFill>
            <a:miter lim="400000"/>
          </a:ln>
        </p:spPr>
        <p:txBody>
          <a:bodyPr lIns="25400" tIns="25400" rIns="25400" bIns="25400" anchor="ctr"/>
          <a:lstStyle/>
          <a:p>
            <a:endParaRPr sz="900"/>
          </a:p>
        </p:txBody>
      </p:sp>
      <p:pic>
        <p:nvPicPr>
          <p:cNvPr id="3" name="Picture 2" descr="A diagram of a person with his arms up&#10;&#10;AI-generated content may be incorrect.">
            <a:extLst>
              <a:ext uri="{FF2B5EF4-FFF2-40B4-BE49-F238E27FC236}">
                <a16:creationId xmlns:a16="http://schemas.microsoft.com/office/drawing/2014/main" id="{47F58721-9463-99BA-7BF3-C7F6A3256C1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113" y="242429"/>
            <a:ext cx="12121775" cy="49726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137711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Y8 Maths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490031" y="742951"/>
            <a:ext cx="9211938" cy="50661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1229321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video fullScrn="1">
              <p:cMediaNode vol="90909">
                <p:cTn id="7" fill="remove" display="0">
                  <p:stCondLst>
                    <p:cond delay="indefinite"/>
                  </p:stCondLst>
                </p:cTn>
                <p:tgtEl>
                  <p:spTgt spid="13"/>
                </p:tgtEl>
              </p:cMediaNode>
            </p:video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30" name="Google Shape;1730;p19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625160" y="465144"/>
            <a:ext cx="8941679" cy="4410259"/>
          </a:xfrm>
          <a:prstGeom prst="rect">
            <a:avLst/>
          </a:prstGeom>
          <a:noFill/>
          <a:ln>
            <a:noFill/>
          </a:ln>
        </p:spPr>
      </p:pic>
      <p:sp>
        <p:nvSpPr>
          <p:cNvPr id="1731" name="Google Shape;1731;p191"/>
          <p:cNvSpPr/>
          <p:nvPr/>
        </p:nvSpPr>
        <p:spPr>
          <a:xfrm>
            <a:off x="-1" y="5147593"/>
            <a:ext cx="12192001" cy="189935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spcFirstLastPara="1" wrap="square" lIns="25400" tIns="25400" rIns="25400" bIns="254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6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32" name="Google Shape;1732;p191"/>
          <p:cNvSpPr/>
          <p:nvPr/>
        </p:nvSpPr>
        <p:spPr>
          <a:xfrm>
            <a:off x="11387475" y="5715707"/>
            <a:ext cx="427522" cy="120625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spcFirstLastPara="1" wrap="square" lIns="25400" tIns="25400" rIns="25400" bIns="254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6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733" name="Google Shape;1733;p191"/>
          <p:cNvCxnSpPr/>
          <p:nvPr/>
        </p:nvCxnSpPr>
        <p:spPr>
          <a:xfrm rot="10800000" flipH="1">
            <a:off x="11017944" y="5337527"/>
            <a:ext cx="1" cy="1577553"/>
          </a:xfrm>
          <a:prstGeom prst="straightConnector1">
            <a:avLst/>
          </a:prstGeom>
          <a:noFill/>
          <a:ln w="25400" cap="flat" cmpd="sng">
            <a:solidFill>
              <a:srgbClr val="000000"/>
            </a:solidFill>
            <a:prstDash val="solid"/>
            <a:miter lim="400000"/>
            <a:headEnd type="none" w="sm" len="sm"/>
            <a:tailEnd type="none" w="sm" len="sm"/>
          </a:ln>
        </p:spPr>
      </p:cxnSp>
      <p:sp>
        <p:nvSpPr>
          <p:cNvPr id="1734" name="Google Shape;1734;p191"/>
          <p:cNvSpPr txBox="1"/>
          <p:nvPr/>
        </p:nvSpPr>
        <p:spPr>
          <a:xfrm>
            <a:off x="4539772" y="5552929"/>
            <a:ext cx="6293505" cy="3590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25400" rIns="25400" bIns="254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>
                <a:latin typeface="Helvetica Neue"/>
                <a:ea typeface="Helvetica Neue"/>
                <a:cs typeface="Helvetica Neue"/>
                <a:sym typeface="Helvetica Neue"/>
              </a:rPr>
              <a:t>Feedback &amp; Support</a:t>
            </a:r>
            <a:r>
              <a:rPr lang="en-GB" sz="20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| </a:t>
            </a:r>
            <a:r>
              <a:rPr lang="en-GB" sz="20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T</a:t>
            </a:r>
            <a:r>
              <a:rPr lang="en-GB" sz="2000" b="1">
                <a:latin typeface="Helvetica Neue"/>
                <a:ea typeface="Helvetica Neue"/>
                <a:cs typeface="Helvetica Neue"/>
                <a:sym typeface="Helvetica Neue"/>
              </a:rPr>
              <a:t>he 5Ps Framework</a:t>
            </a:r>
            <a:endParaRPr sz="2000" b="1" i="0" u="none" strike="noStrike" cap="non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1735" name="Google Shape;1735;p191" descr="A logo of a person with a yellow circle&#10;&#10;AI-generated content may be incorrect.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1332552" y="5911044"/>
            <a:ext cx="537369" cy="54669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" name="Google Shape;1740;p192"/>
          <p:cNvSpPr/>
          <p:nvPr/>
        </p:nvSpPr>
        <p:spPr>
          <a:xfrm>
            <a:off x="-1" y="0"/>
            <a:ext cx="12232342" cy="5200412"/>
          </a:xfrm>
          <a:prstGeom prst="rect">
            <a:avLst/>
          </a:prstGeom>
          <a:solidFill>
            <a:srgbClr val="C6C6C6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741" name="Google Shape;1741;p192"/>
          <p:cNvSpPr txBox="1"/>
          <p:nvPr/>
        </p:nvSpPr>
        <p:spPr>
          <a:xfrm>
            <a:off x="6438331" y="1520473"/>
            <a:ext cx="4894221" cy="22057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25400" rIns="25400" bIns="25400" anchor="t" anchorCtr="0">
            <a:spAutoFit/>
          </a:bodyPr>
          <a:lstStyle/>
          <a:p>
            <a:pPr marL="0" marR="0" lvl="1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500" b="0" i="0" u="none" strike="noStrike" cap="none">
                <a:solidFill>
                  <a:srgbClr val="1D1D1B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Affirm the elements of the step/ techniques that have landed successfully.</a:t>
            </a:r>
            <a:endParaRPr/>
          </a:p>
        </p:txBody>
      </p:sp>
      <p:sp>
        <p:nvSpPr>
          <p:cNvPr id="1742" name="Google Shape;1742;p192"/>
          <p:cNvSpPr/>
          <p:nvPr/>
        </p:nvSpPr>
        <p:spPr>
          <a:xfrm>
            <a:off x="6096000" y="1690212"/>
            <a:ext cx="80683" cy="2001558"/>
          </a:xfrm>
          <a:prstGeom prst="rect">
            <a:avLst/>
          </a:prstGeom>
          <a:solidFill>
            <a:srgbClr val="1D1D1B"/>
          </a:solidFill>
          <a:ln>
            <a:noFill/>
          </a:ln>
        </p:spPr>
        <p:txBody>
          <a:bodyPr spcFirstLastPara="1" wrap="square" lIns="25400" tIns="25400" rIns="25400" bIns="254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6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743" name="Google Shape;1743;p192"/>
          <p:cNvPicPr preferRelativeResize="0"/>
          <p:nvPr/>
        </p:nvPicPr>
        <p:blipFill rotWithShape="1">
          <a:blip r:embed="rId3">
            <a:alphaModFix/>
          </a:blip>
          <a:srcRect t="22090"/>
          <a:stretch/>
        </p:blipFill>
        <p:spPr>
          <a:xfrm>
            <a:off x="105508" y="308699"/>
            <a:ext cx="5614873" cy="4838894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744" name="Google Shape;1744;p192"/>
          <p:cNvGrpSpPr/>
          <p:nvPr/>
        </p:nvGrpSpPr>
        <p:grpSpPr>
          <a:xfrm>
            <a:off x="6438330" y="309932"/>
            <a:ext cx="3120537" cy="528767"/>
            <a:chOff x="14768378" y="1075311"/>
            <a:chExt cx="2357438" cy="1057533"/>
          </a:xfrm>
        </p:grpSpPr>
        <p:sp>
          <p:nvSpPr>
            <p:cNvPr id="1745" name="Google Shape;1745;p192"/>
            <p:cNvSpPr/>
            <p:nvPr/>
          </p:nvSpPr>
          <p:spPr>
            <a:xfrm>
              <a:off x="14768378" y="1296113"/>
              <a:ext cx="2357438" cy="836731"/>
            </a:xfrm>
            <a:prstGeom prst="roundRect">
              <a:avLst>
                <a:gd name="adj" fmla="val 50000"/>
              </a:avLst>
            </a:prstGeom>
            <a:solidFill>
              <a:srgbClr val="424242"/>
            </a:solidFill>
            <a:ln>
              <a:noFill/>
            </a:ln>
          </p:spPr>
          <p:txBody>
            <a:bodyPr spcFirstLastPara="1" wrap="square" lIns="25400" tIns="25400" rIns="25400" bIns="254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46" name="Google Shape;1746;p192"/>
            <p:cNvSpPr txBox="1"/>
            <p:nvPr/>
          </p:nvSpPr>
          <p:spPr>
            <a:xfrm>
              <a:off x="15031646" y="1075311"/>
              <a:ext cx="1830900" cy="7181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5400" tIns="25400" rIns="25400" bIns="25400" anchor="ctr" anchorCtr="0">
              <a:spAutoFit/>
            </a:bodyPr>
            <a:lstStyle/>
            <a:p>
              <a:pPr marL="0" marR="0" lvl="0" indent="0" algn="ctr" rtl="0">
                <a:spcBef>
                  <a:spcPts val="2350"/>
                </a:spcBef>
                <a:spcAft>
                  <a:spcPts val="0"/>
                </a:spcAft>
                <a:buNone/>
              </a:pPr>
              <a:r>
                <a:rPr lang="en-GB" sz="2000" b="1" i="0" u="none" strike="noStrike" cap="none" dirty="0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PRECISE PRAISE</a:t>
              </a:r>
              <a:endParaRPr dirty="0"/>
            </a:p>
          </p:txBody>
        </p:sp>
      </p:grpSp>
      <p:sp>
        <p:nvSpPr>
          <p:cNvPr id="1747" name="Google Shape;1747;p192"/>
          <p:cNvSpPr/>
          <p:nvPr/>
        </p:nvSpPr>
        <p:spPr>
          <a:xfrm>
            <a:off x="-1" y="5147593"/>
            <a:ext cx="12192001" cy="189935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spcFirstLastPara="1" wrap="square" lIns="25400" tIns="25400" rIns="25400" bIns="254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6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48" name="Google Shape;1748;p192"/>
          <p:cNvSpPr/>
          <p:nvPr/>
        </p:nvSpPr>
        <p:spPr>
          <a:xfrm>
            <a:off x="11387475" y="5715707"/>
            <a:ext cx="427522" cy="120625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spcFirstLastPara="1" wrap="square" lIns="25400" tIns="25400" rIns="25400" bIns="254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6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749" name="Google Shape;1749;p192"/>
          <p:cNvCxnSpPr/>
          <p:nvPr/>
        </p:nvCxnSpPr>
        <p:spPr>
          <a:xfrm rot="10800000" flipH="1">
            <a:off x="11017944" y="5337527"/>
            <a:ext cx="1" cy="1577553"/>
          </a:xfrm>
          <a:prstGeom prst="straightConnector1">
            <a:avLst/>
          </a:prstGeom>
          <a:noFill/>
          <a:ln w="25400" cap="flat" cmpd="sng">
            <a:solidFill>
              <a:srgbClr val="000000"/>
            </a:solidFill>
            <a:prstDash val="solid"/>
            <a:miter lim="400000"/>
            <a:headEnd type="none" w="sm" len="sm"/>
            <a:tailEnd type="none" w="sm" len="sm"/>
          </a:ln>
        </p:spPr>
      </p:cxnSp>
      <p:sp>
        <p:nvSpPr>
          <p:cNvPr id="1750" name="Google Shape;1750;p192"/>
          <p:cNvSpPr txBox="1"/>
          <p:nvPr/>
        </p:nvSpPr>
        <p:spPr>
          <a:xfrm>
            <a:off x="4539772" y="5552929"/>
            <a:ext cx="6293505" cy="3590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25400" rIns="25400" bIns="254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>
                <a:latin typeface="Helvetica Neue"/>
                <a:ea typeface="Helvetica Neue"/>
                <a:cs typeface="Helvetica Neue"/>
                <a:sym typeface="Helvetica Neue"/>
              </a:rPr>
              <a:t>The 5ps Framework | </a:t>
            </a:r>
            <a:r>
              <a:rPr lang="en-GB" sz="2000" b="1">
                <a:latin typeface="Helvetica Neue"/>
                <a:ea typeface="Helvetica Neue"/>
                <a:cs typeface="Helvetica Neue"/>
                <a:sym typeface="Helvetica Neue"/>
              </a:rPr>
              <a:t>precise praise</a:t>
            </a:r>
            <a:endParaRPr sz="2000" b="1" i="0" u="none" strike="noStrike" cap="non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1751" name="Google Shape;1751;p192" descr="A logo of a person with a yellow circle&#10;&#10;AI-generated content may be incorrect.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1332552" y="5911044"/>
            <a:ext cx="537369" cy="54669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6" name="Google Shape;1756;p193"/>
          <p:cNvSpPr/>
          <p:nvPr/>
        </p:nvSpPr>
        <p:spPr>
          <a:xfrm>
            <a:off x="-1" y="0"/>
            <a:ext cx="12232342" cy="5200412"/>
          </a:xfrm>
          <a:prstGeom prst="rect">
            <a:avLst/>
          </a:prstGeom>
          <a:solidFill>
            <a:srgbClr val="C6C6C6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757" name="Google Shape;1757;p193"/>
          <p:cNvSpPr txBox="1"/>
          <p:nvPr/>
        </p:nvSpPr>
        <p:spPr>
          <a:xfrm>
            <a:off x="6438331" y="1790104"/>
            <a:ext cx="4949144" cy="16671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25400" rIns="25400" bIns="25400" anchor="t" anchorCtr="0">
            <a:spAutoFit/>
          </a:bodyPr>
          <a:lstStyle/>
          <a:p>
            <a:pPr marL="0" marR="0" lvl="1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500" b="0" i="0" u="none" strike="noStrike" cap="none">
                <a:solidFill>
                  <a:srgbClr val="1D1D1B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Uncover the elements of the step / technique that might need further work.</a:t>
            </a:r>
            <a:endParaRPr/>
          </a:p>
        </p:txBody>
      </p:sp>
      <p:sp>
        <p:nvSpPr>
          <p:cNvPr id="1758" name="Google Shape;1758;p193"/>
          <p:cNvSpPr/>
          <p:nvPr/>
        </p:nvSpPr>
        <p:spPr>
          <a:xfrm>
            <a:off x="6096000" y="1937107"/>
            <a:ext cx="80683" cy="1367091"/>
          </a:xfrm>
          <a:prstGeom prst="rect">
            <a:avLst/>
          </a:prstGeom>
          <a:solidFill>
            <a:srgbClr val="1D1D1B"/>
          </a:solidFill>
          <a:ln>
            <a:noFill/>
          </a:ln>
        </p:spPr>
        <p:txBody>
          <a:bodyPr spcFirstLastPara="1" wrap="square" lIns="25400" tIns="25400" rIns="25400" bIns="254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6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759" name="Google Shape;1759;p193"/>
          <p:cNvGrpSpPr/>
          <p:nvPr/>
        </p:nvGrpSpPr>
        <p:grpSpPr>
          <a:xfrm>
            <a:off x="6438330" y="353005"/>
            <a:ext cx="2647055" cy="485694"/>
            <a:chOff x="14768378" y="1161457"/>
            <a:chExt cx="2357438" cy="971387"/>
          </a:xfrm>
        </p:grpSpPr>
        <p:sp>
          <p:nvSpPr>
            <p:cNvPr id="1760" name="Google Shape;1760;p193"/>
            <p:cNvSpPr/>
            <p:nvPr/>
          </p:nvSpPr>
          <p:spPr>
            <a:xfrm>
              <a:off x="14768378" y="1296113"/>
              <a:ext cx="2357438" cy="836731"/>
            </a:xfrm>
            <a:prstGeom prst="roundRect">
              <a:avLst>
                <a:gd name="adj" fmla="val 50000"/>
              </a:avLst>
            </a:prstGeom>
            <a:solidFill>
              <a:srgbClr val="424242"/>
            </a:solidFill>
            <a:ln>
              <a:noFill/>
            </a:ln>
          </p:spPr>
          <p:txBody>
            <a:bodyPr spcFirstLastPara="1" wrap="square" lIns="25400" tIns="25400" rIns="25400" bIns="254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61" name="Google Shape;1761;p193"/>
            <p:cNvSpPr txBox="1"/>
            <p:nvPr/>
          </p:nvSpPr>
          <p:spPr>
            <a:xfrm>
              <a:off x="15031646" y="1161457"/>
              <a:ext cx="1830900" cy="7181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5400" tIns="25400" rIns="25400" bIns="25400" anchor="ctr" anchorCtr="0">
              <a:spAutoFit/>
            </a:bodyPr>
            <a:lstStyle/>
            <a:p>
              <a:pPr marL="0" marR="0" lvl="0" indent="0" algn="ctr" rtl="0">
                <a:spcBef>
                  <a:spcPts val="2350"/>
                </a:spcBef>
                <a:spcAft>
                  <a:spcPts val="0"/>
                </a:spcAft>
                <a:buNone/>
              </a:pPr>
              <a:r>
                <a:rPr lang="en-GB" sz="2000" b="1" i="0" u="none" strike="noStrike" cap="none" dirty="0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PROBE</a:t>
              </a:r>
              <a:endParaRPr dirty="0"/>
            </a:p>
          </p:txBody>
        </p:sp>
      </p:grpSp>
      <p:pic>
        <p:nvPicPr>
          <p:cNvPr id="1762" name="Google Shape;1762;p193"/>
          <p:cNvPicPr preferRelativeResize="0"/>
          <p:nvPr/>
        </p:nvPicPr>
        <p:blipFill rotWithShape="1">
          <a:blip r:embed="rId3">
            <a:alphaModFix/>
          </a:blip>
          <a:srcRect t="21356"/>
          <a:stretch/>
        </p:blipFill>
        <p:spPr>
          <a:xfrm>
            <a:off x="490252" y="353005"/>
            <a:ext cx="5076628" cy="4416408"/>
          </a:xfrm>
          <a:prstGeom prst="rect">
            <a:avLst/>
          </a:prstGeom>
          <a:noFill/>
          <a:ln>
            <a:noFill/>
          </a:ln>
        </p:spPr>
      </p:pic>
      <p:sp>
        <p:nvSpPr>
          <p:cNvPr id="1763" name="Google Shape;1763;p193"/>
          <p:cNvSpPr/>
          <p:nvPr/>
        </p:nvSpPr>
        <p:spPr>
          <a:xfrm>
            <a:off x="-1" y="5147593"/>
            <a:ext cx="12192001" cy="189935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spcFirstLastPara="1" wrap="square" lIns="25400" tIns="25400" rIns="25400" bIns="254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6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64" name="Google Shape;1764;p193"/>
          <p:cNvSpPr/>
          <p:nvPr/>
        </p:nvSpPr>
        <p:spPr>
          <a:xfrm>
            <a:off x="11387475" y="5715707"/>
            <a:ext cx="427522" cy="120625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spcFirstLastPara="1" wrap="square" lIns="25400" tIns="25400" rIns="25400" bIns="254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6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765" name="Google Shape;1765;p193"/>
          <p:cNvCxnSpPr/>
          <p:nvPr/>
        </p:nvCxnSpPr>
        <p:spPr>
          <a:xfrm rot="10800000" flipH="1">
            <a:off x="11017944" y="5337527"/>
            <a:ext cx="1" cy="1577553"/>
          </a:xfrm>
          <a:prstGeom prst="straightConnector1">
            <a:avLst/>
          </a:prstGeom>
          <a:noFill/>
          <a:ln w="25400" cap="flat" cmpd="sng">
            <a:solidFill>
              <a:srgbClr val="000000"/>
            </a:solidFill>
            <a:prstDash val="solid"/>
            <a:miter lim="400000"/>
            <a:headEnd type="none" w="sm" len="sm"/>
            <a:tailEnd type="none" w="sm" len="sm"/>
          </a:ln>
        </p:spPr>
      </p:cxnSp>
      <p:pic>
        <p:nvPicPr>
          <p:cNvPr id="1766" name="Google Shape;1766;p193" descr="A logo of a person with a yellow circle&#10;&#10;AI-generated content may be incorrect.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1332552" y="5911044"/>
            <a:ext cx="537369" cy="546693"/>
          </a:xfrm>
          <a:prstGeom prst="rect">
            <a:avLst/>
          </a:prstGeom>
          <a:noFill/>
          <a:ln>
            <a:noFill/>
          </a:ln>
        </p:spPr>
      </p:pic>
      <p:sp>
        <p:nvSpPr>
          <p:cNvPr id="1767" name="Google Shape;1767;p193"/>
          <p:cNvSpPr txBox="1"/>
          <p:nvPr/>
        </p:nvSpPr>
        <p:spPr>
          <a:xfrm>
            <a:off x="4539772" y="5552929"/>
            <a:ext cx="6293505" cy="3590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25400" rIns="25400" bIns="254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>
                <a:latin typeface="Helvetica Neue"/>
                <a:ea typeface="Helvetica Neue"/>
                <a:cs typeface="Helvetica Neue"/>
                <a:sym typeface="Helvetica Neue"/>
              </a:rPr>
              <a:t>The 5Ps Framework</a:t>
            </a:r>
            <a:r>
              <a:rPr lang="en-GB" sz="20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| </a:t>
            </a:r>
            <a:r>
              <a:rPr lang="en-GB" sz="2000" b="1">
                <a:latin typeface="Helvetica Neue"/>
                <a:ea typeface="Helvetica Neue"/>
                <a:cs typeface="Helvetica Neue"/>
                <a:sym typeface="Helvetica Neue"/>
              </a:rPr>
              <a:t>probe</a:t>
            </a:r>
            <a:endParaRPr sz="2000" b="1" i="0" u="none" strike="noStrike" cap="non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2" name="Google Shape;1772;p194"/>
          <p:cNvSpPr/>
          <p:nvPr/>
        </p:nvSpPr>
        <p:spPr>
          <a:xfrm>
            <a:off x="-1" y="0"/>
            <a:ext cx="12232342" cy="5200412"/>
          </a:xfrm>
          <a:prstGeom prst="rect">
            <a:avLst/>
          </a:prstGeom>
          <a:solidFill>
            <a:srgbClr val="C6C6C6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773" name="Google Shape;1773;p194"/>
          <p:cNvSpPr txBox="1"/>
          <p:nvPr/>
        </p:nvSpPr>
        <p:spPr>
          <a:xfrm>
            <a:off x="6438331" y="1790104"/>
            <a:ext cx="5211802" cy="22057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25400" rIns="25400" bIns="25400" anchor="t" anchorCtr="0">
            <a:spAutoFit/>
          </a:bodyPr>
          <a:lstStyle/>
          <a:p>
            <a:pPr marL="0" marR="0" lvl="1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500" dirty="0">
                <a:solidFill>
                  <a:srgbClr val="1D1D1B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Select a specific problem to focus on an identify the action steps needed to address it. </a:t>
            </a:r>
            <a:endParaRPr dirty="0"/>
          </a:p>
        </p:txBody>
      </p:sp>
      <p:sp>
        <p:nvSpPr>
          <p:cNvPr id="1774" name="Google Shape;1774;p194"/>
          <p:cNvSpPr/>
          <p:nvPr/>
        </p:nvSpPr>
        <p:spPr>
          <a:xfrm>
            <a:off x="6096000" y="1937107"/>
            <a:ext cx="106017" cy="2058729"/>
          </a:xfrm>
          <a:prstGeom prst="rect">
            <a:avLst/>
          </a:prstGeom>
          <a:solidFill>
            <a:srgbClr val="1D1D1B"/>
          </a:solidFill>
          <a:ln>
            <a:noFill/>
          </a:ln>
        </p:spPr>
        <p:txBody>
          <a:bodyPr spcFirstLastPara="1" wrap="square" lIns="25400" tIns="25400" rIns="25400" bIns="254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6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775" name="Google Shape;1775;p194"/>
          <p:cNvGrpSpPr/>
          <p:nvPr/>
        </p:nvGrpSpPr>
        <p:grpSpPr>
          <a:xfrm>
            <a:off x="6438330" y="297150"/>
            <a:ext cx="2647055" cy="541549"/>
            <a:chOff x="14768378" y="1049747"/>
            <a:chExt cx="2357438" cy="1083097"/>
          </a:xfrm>
        </p:grpSpPr>
        <p:sp>
          <p:nvSpPr>
            <p:cNvPr id="1776" name="Google Shape;1776;p194"/>
            <p:cNvSpPr/>
            <p:nvPr/>
          </p:nvSpPr>
          <p:spPr>
            <a:xfrm>
              <a:off x="14768378" y="1296113"/>
              <a:ext cx="2357438" cy="836731"/>
            </a:xfrm>
            <a:prstGeom prst="roundRect">
              <a:avLst>
                <a:gd name="adj" fmla="val 50000"/>
              </a:avLst>
            </a:prstGeom>
            <a:solidFill>
              <a:srgbClr val="424242"/>
            </a:solidFill>
            <a:ln>
              <a:noFill/>
            </a:ln>
          </p:spPr>
          <p:txBody>
            <a:bodyPr spcFirstLastPara="1" wrap="square" lIns="25400" tIns="25400" rIns="25400" bIns="254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77" name="Google Shape;1777;p194"/>
            <p:cNvSpPr txBox="1"/>
            <p:nvPr/>
          </p:nvSpPr>
          <p:spPr>
            <a:xfrm>
              <a:off x="15031646" y="1049747"/>
              <a:ext cx="1830900" cy="7181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5400" tIns="25400" rIns="25400" bIns="25400" anchor="ctr" anchorCtr="0">
              <a:spAutoFit/>
            </a:bodyPr>
            <a:lstStyle/>
            <a:p>
              <a:pPr marL="0" marR="0" lvl="0" indent="0" algn="ctr" rtl="0">
                <a:spcBef>
                  <a:spcPts val="2350"/>
                </a:spcBef>
                <a:spcAft>
                  <a:spcPts val="0"/>
                </a:spcAft>
                <a:buNone/>
              </a:pPr>
              <a:r>
                <a:rPr lang="en-GB" sz="2000" b="1" i="0" u="none" strike="noStrike" cap="none" dirty="0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PROBLEM</a:t>
              </a:r>
              <a:endParaRPr dirty="0"/>
            </a:p>
          </p:txBody>
        </p:sp>
      </p:grpSp>
      <p:pic>
        <p:nvPicPr>
          <p:cNvPr id="1778" name="Google Shape;1778;p19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63355" y="365781"/>
            <a:ext cx="4787779" cy="4222697"/>
          </a:xfrm>
          <a:prstGeom prst="rect">
            <a:avLst/>
          </a:prstGeom>
          <a:noFill/>
          <a:ln>
            <a:noFill/>
          </a:ln>
        </p:spPr>
      </p:pic>
      <p:sp>
        <p:nvSpPr>
          <p:cNvPr id="1779" name="Google Shape;1779;p194"/>
          <p:cNvSpPr/>
          <p:nvPr/>
        </p:nvSpPr>
        <p:spPr>
          <a:xfrm>
            <a:off x="-1" y="5147593"/>
            <a:ext cx="12192001" cy="189935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spcFirstLastPara="1" wrap="square" lIns="25400" tIns="25400" rIns="25400" bIns="254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6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80" name="Google Shape;1780;p194"/>
          <p:cNvSpPr/>
          <p:nvPr/>
        </p:nvSpPr>
        <p:spPr>
          <a:xfrm>
            <a:off x="11387475" y="5715707"/>
            <a:ext cx="427522" cy="120625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spcFirstLastPara="1" wrap="square" lIns="25400" tIns="25400" rIns="25400" bIns="254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6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781" name="Google Shape;1781;p194"/>
          <p:cNvCxnSpPr/>
          <p:nvPr/>
        </p:nvCxnSpPr>
        <p:spPr>
          <a:xfrm rot="10800000" flipH="1">
            <a:off x="11017944" y="5337527"/>
            <a:ext cx="1" cy="1577553"/>
          </a:xfrm>
          <a:prstGeom prst="straightConnector1">
            <a:avLst/>
          </a:prstGeom>
          <a:noFill/>
          <a:ln w="25400" cap="flat" cmpd="sng">
            <a:solidFill>
              <a:srgbClr val="000000"/>
            </a:solidFill>
            <a:prstDash val="solid"/>
            <a:miter lim="400000"/>
            <a:headEnd type="none" w="sm" len="sm"/>
            <a:tailEnd type="none" w="sm" len="sm"/>
          </a:ln>
        </p:spPr>
      </p:cxnSp>
      <p:pic>
        <p:nvPicPr>
          <p:cNvPr id="1782" name="Google Shape;1782;p194" descr="A logo of a person with a yellow circle&#10;&#10;AI-generated content may be incorrect.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1332552" y="5911044"/>
            <a:ext cx="537369" cy="546693"/>
          </a:xfrm>
          <a:prstGeom prst="rect">
            <a:avLst/>
          </a:prstGeom>
          <a:noFill/>
          <a:ln>
            <a:noFill/>
          </a:ln>
        </p:spPr>
      </p:pic>
      <p:sp>
        <p:nvSpPr>
          <p:cNvPr id="1783" name="Google Shape;1783;p194"/>
          <p:cNvSpPr txBox="1"/>
          <p:nvPr/>
        </p:nvSpPr>
        <p:spPr>
          <a:xfrm>
            <a:off x="4539772" y="5552929"/>
            <a:ext cx="6293505" cy="3590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25400" rIns="25400" bIns="254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>
                <a:latin typeface="Helvetica Neue"/>
                <a:ea typeface="Helvetica Neue"/>
                <a:cs typeface="Helvetica Neue"/>
                <a:sym typeface="Helvetica Neue"/>
              </a:rPr>
              <a:t>The 5Ps Framework</a:t>
            </a:r>
            <a:r>
              <a:rPr lang="en-GB" sz="20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| </a:t>
            </a:r>
            <a:r>
              <a:rPr lang="en-GB" sz="2000" b="1">
                <a:latin typeface="Helvetica Neue"/>
                <a:ea typeface="Helvetica Neue"/>
                <a:cs typeface="Helvetica Neue"/>
                <a:sym typeface="Helvetica Neue"/>
              </a:rPr>
              <a:t>problem</a:t>
            </a:r>
            <a:endParaRPr sz="2000" b="1" i="0" u="none" strike="noStrike" cap="non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8" name="Google Shape;1788;p195"/>
          <p:cNvSpPr/>
          <p:nvPr/>
        </p:nvSpPr>
        <p:spPr>
          <a:xfrm>
            <a:off x="-1" y="0"/>
            <a:ext cx="12232342" cy="5200412"/>
          </a:xfrm>
          <a:prstGeom prst="rect">
            <a:avLst/>
          </a:prstGeom>
          <a:solidFill>
            <a:srgbClr val="C6C6C6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789" name="Google Shape;1789;p195"/>
          <p:cNvSpPr txBox="1"/>
          <p:nvPr/>
        </p:nvSpPr>
        <p:spPr>
          <a:xfrm>
            <a:off x="6438331" y="1790104"/>
            <a:ext cx="5211802" cy="16671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25400" rIns="25400" bIns="25400" anchor="t" anchorCtr="0">
            <a:spAutoFit/>
          </a:bodyPr>
          <a:lstStyle/>
          <a:p>
            <a:pPr marL="0" marR="0" lvl="1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500" b="0" i="0" u="none" strike="noStrike" cap="none">
                <a:solidFill>
                  <a:srgbClr val="1D1D1B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Model, adapt and rehearse new action steps.</a:t>
            </a:r>
            <a:endParaRPr/>
          </a:p>
        </p:txBody>
      </p:sp>
      <p:sp>
        <p:nvSpPr>
          <p:cNvPr id="1790" name="Google Shape;1790;p195"/>
          <p:cNvSpPr/>
          <p:nvPr/>
        </p:nvSpPr>
        <p:spPr>
          <a:xfrm>
            <a:off x="6096000" y="1937107"/>
            <a:ext cx="80683" cy="1367091"/>
          </a:xfrm>
          <a:prstGeom prst="rect">
            <a:avLst/>
          </a:prstGeom>
          <a:solidFill>
            <a:srgbClr val="1D1D1B"/>
          </a:solidFill>
          <a:ln>
            <a:noFill/>
          </a:ln>
        </p:spPr>
        <p:txBody>
          <a:bodyPr spcFirstLastPara="1" wrap="square" lIns="25400" tIns="25400" rIns="25400" bIns="254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6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791" name="Google Shape;1791;p195"/>
          <p:cNvGrpSpPr/>
          <p:nvPr/>
        </p:nvGrpSpPr>
        <p:grpSpPr>
          <a:xfrm>
            <a:off x="6438330" y="329757"/>
            <a:ext cx="2647055" cy="508942"/>
            <a:chOff x="14768378" y="1114961"/>
            <a:chExt cx="2357438" cy="1017883"/>
          </a:xfrm>
        </p:grpSpPr>
        <p:sp>
          <p:nvSpPr>
            <p:cNvPr id="1792" name="Google Shape;1792;p195"/>
            <p:cNvSpPr/>
            <p:nvPr/>
          </p:nvSpPr>
          <p:spPr>
            <a:xfrm>
              <a:off x="14768378" y="1296113"/>
              <a:ext cx="2357438" cy="836731"/>
            </a:xfrm>
            <a:prstGeom prst="roundRect">
              <a:avLst>
                <a:gd name="adj" fmla="val 50000"/>
              </a:avLst>
            </a:prstGeom>
            <a:solidFill>
              <a:srgbClr val="424242"/>
            </a:solidFill>
            <a:ln>
              <a:noFill/>
            </a:ln>
          </p:spPr>
          <p:txBody>
            <a:bodyPr spcFirstLastPara="1" wrap="square" lIns="25400" tIns="25400" rIns="25400" bIns="254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93" name="Google Shape;1793;p195"/>
            <p:cNvSpPr txBox="1"/>
            <p:nvPr/>
          </p:nvSpPr>
          <p:spPr>
            <a:xfrm>
              <a:off x="15031646" y="1114961"/>
              <a:ext cx="1830900" cy="7181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5400" tIns="25400" rIns="25400" bIns="25400" anchor="ctr" anchorCtr="0">
              <a:spAutoFit/>
            </a:bodyPr>
            <a:lstStyle/>
            <a:p>
              <a:pPr marL="0" marR="0" lvl="0" indent="0" algn="ctr" rtl="0">
                <a:spcBef>
                  <a:spcPts val="2350"/>
                </a:spcBef>
                <a:spcAft>
                  <a:spcPts val="0"/>
                </a:spcAft>
                <a:buNone/>
              </a:pPr>
              <a:r>
                <a:rPr lang="en-GB" sz="2000" b="1" i="0" u="none" strike="noStrike" cap="none" dirty="0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PRACTISE</a:t>
              </a:r>
              <a:endParaRPr dirty="0"/>
            </a:p>
          </p:txBody>
        </p:sp>
      </p:grpSp>
      <p:sp>
        <p:nvSpPr>
          <p:cNvPr id="1794" name="Google Shape;1794;p195"/>
          <p:cNvSpPr/>
          <p:nvPr/>
        </p:nvSpPr>
        <p:spPr>
          <a:xfrm>
            <a:off x="11387475" y="5715707"/>
            <a:ext cx="427522" cy="120625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spcFirstLastPara="1" wrap="square" lIns="25400" tIns="25400" rIns="25400" bIns="254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6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795" name="Google Shape;1795;p195"/>
          <p:cNvCxnSpPr/>
          <p:nvPr/>
        </p:nvCxnSpPr>
        <p:spPr>
          <a:xfrm rot="10800000" flipH="1">
            <a:off x="11017944" y="5337527"/>
            <a:ext cx="1" cy="1577553"/>
          </a:xfrm>
          <a:prstGeom prst="straightConnector1">
            <a:avLst/>
          </a:prstGeom>
          <a:noFill/>
          <a:ln w="25400" cap="flat" cmpd="sng">
            <a:solidFill>
              <a:srgbClr val="000000"/>
            </a:solidFill>
            <a:prstDash val="solid"/>
            <a:miter lim="400000"/>
            <a:headEnd type="none" w="sm" len="sm"/>
            <a:tailEnd type="none" w="sm" len="sm"/>
          </a:ln>
        </p:spPr>
      </p:cxnSp>
      <p:pic>
        <p:nvPicPr>
          <p:cNvPr id="1796" name="Google Shape;1796;p195" descr="A logo of a person with a yellow circle&#10;&#10;AI-generated content may be incorrect.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332552" y="5911044"/>
            <a:ext cx="537369" cy="546693"/>
          </a:xfrm>
          <a:prstGeom prst="rect">
            <a:avLst/>
          </a:prstGeom>
          <a:noFill/>
          <a:ln>
            <a:noFill/>
          </a:ln>
        </p:spPr>
      </p:pic>
      <p:sp>
        <p:nvSpPr>
          <p:cNvPr id="1797" name="Google Shape;1797;p195"/>
          <p:cNvSpPr txBox="1"/>
          <p:nvPr/>
        </p:nvSpPr>
        <p:spPr>
          <a:xfrm>
            <a:off x="4539772" y="5552929"/>
            <a:ext cx="6293505" cy="3590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25400" rIns="25400" bIns="254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>
                <a:latin typeface="Helvetica Neue"/>
                <a:ea typeface="Helvetica Neue"/>
                <a:cs typeface="Helvetica Neue"/>
                <a:sym typeface="Helvetica Neue"/>
              </a:rPr>
              <a:t>The 5Ps framework</a:t>
            </a:r>
            <a:r>
              <a:rPr lang="en-GB" sz="20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| </a:t>
            </a:r>
            <a:r>
              <a:rPr lang="en-GB" sz="2000" b="1">
                <a:latin typeface="Helvetica Neue"/>
                <a:ea typeface="Helvetica Neue"/>
                <a:cs typeface="Helvetica Neue"/>
                <a:sym typeface="Helvetica Neue"/>
              </a:rPr>
              <a:t>practise</a:t>
            </a:r>
            <a:endParaRPr sz="2000" b="1" i="0" u="none" strike="noStrike" cap="non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1798" name="Google Shape;1798;p19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41866" y="0"/>
            <a:ext cx="4656331" cy="5154415"/>
          </a:xfrm>
          <a:prstGeom prst="rect">
            <a:avLst/>
          </a:prstGeom>
          <a:noFill/>
          <a:ln>
            <a:noFill/>
          </a:ln>
        </p:spPr>
      </p:pic>
      <p:sp>
        <p:nvSpPr>
          <p:cNvPr id="1799" name="Google Shape;1799;p195"/>
          <p:cNvSpPr/>
          <p:nvPr/>
        </p:nvSpPr>
        <p:spPr>
          <a:xfrm>
            <a:off x="-1" y="5147593"/>
            <a:ext cx="12192001" cy="189935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spcFirstLastPara="1" wrap="square" lIns="25400" tIns="25400" rIns="25400" bIns="254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6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4" name="Google Shape;1804;p196"/>
          <p:cNvSpPr/>
          <p:nvPr/>
        </p:nvSpPr>
        <p:spPr>
          <a:xfrm>
            <a:off x="-1" y="0"/>
            <a:ext cx="12232342" cy="5200412"/>
          </a:xfrm>
          <a:prstGeom prst="rect">
            <a:avLst/>
          </a:prstGeom>
          <a:solidFill>
            <a:srgbClr val="C6C6C6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805" name="Google Shape;1805;p196"/>
          <p:cNvSpPr txBox="1"/>
          <p:nvPr/>
        </p:nvSpPr>
        <p:spPr>
          <a:xfrm>
            <a:off x="6438331" y="1790104"/>
            <a:ext cx="4813538" cy="16671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25400" rIns="25400" bIns="25400" anchor="t" anchorCtr="0">
            <a:spAutoFit/>
          </a:bodyPr>
          <a:lstStyle/>
          <a:p>
            <a:pPr marL="0" marR="0" lvl="1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500" b="0" i="0" u="none" strike="noStrike" cap="none">
                <a:solidFill>
                  <a:srgbClr val="1D1D1B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Be clear about what happens next and when.</a:t>
            </a:r>
            <a:endParaRPr/>
          </a:p>
        </p:txBody>
      </p:sp>
      <p:sp>
        <p:nvSpPr>
          <p:cNvPr id="1806" name="Google Shape;1806;p196"/>
          <p:cNvSpPr/>
          <p:nvPr/>
        </p:nvSpPr>
        <p:spPr>
          <a:xfrm>
            <a:off x="6096000" y="1937107"/>
            <a:ext cx="80683" cy="1367091"/>
          </a:xfrm>
          <a:prstGeom prst="rect">
            <a:avLst/>
          </a:prstGeom>
          <a:solidFill>
            <a:srgbClr val="1D1D1B"/>
          </a:solidFill>
          <a:ln>
            <a:noFill/>
          </a:ln>
        </p:spPr>
        <p:txBody>
          <a:bodyPr spcFirstLastPara="1" wrap="square" lIns="25400" tIns="25400" rIns="25400" bIns="254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6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807" name="Google Shape;1807;p196"/>
          <p:cNvGrpSpPr/>
          <p:nvPr/>
        </p:nvGrpSpPr>
        <p:grpSpPr>
          <a:xfrm>
            <a:off x="6438330" y="330990"/>
            <a:ext cx="2647055" cy="507709"/>
            <a:chOff x="14768378" y="1117427"/>
            <a:chExt cx="2357438" cy="1015417"/>
          </a:xfrm>
        </p:grpSpPr>
        <p:sp>
          <p:nvSpPr>
            <p:cNvPr id="1808" name="Google Shape;1808;p196"/>
            <p:cNvSpPr/>
            <p:nvPr/>
          </p:nvSpPr>
          <p:spPr>
            <a:xfrm>
              <a:off x="14768378" y="1296113"/>
              <a:ext cx="2357438" cy="836731"/>
            </a:xfrm>
            <a:prstGeom prst="roundRect">
              <a:avLst>
                <a:gd name="adj" fmla="val 50000"/>
              </a:avLst>
            </a:prstGeom>
            <a:solidFill>
              <a:srgbClr val="424242"/>
            </a:solidFill>
            <a:ln>
              <a:noFill/>
            </a:ln>
          </p:spPr>
          <p:txBody>
            <a:bodyPr spcFirstLastPara="1" wrap="square" lIns="25400" tIns="25400" rIns="25400" bIns="254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09" name="Google Shape;1809;p196"/>
            <p:cNvSpPr txBox="1"/>
            <p:nvPr/>
          </p:nvSpPr>
          <p:spPr>
            <a:xfrm>
              <a:off x="15031646" y="1117427"/>
              <a:ext cx="1830900" cy="7181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5400" tIns="25400" rIns="25400" bIns="25400" anchor="ctr" anchorCtr="0">
              <a:spAutoFit/>
            </a:bodyPr>
            <a:lstStyle/>
            <a:p>
              <a:pPr marL="0" marR="0" lvl="0" indent="0" algn="ctr" rtl="0">
                <a:spcBef>
                  <a:spcPts val="2350"/>
                </a:spcBef>
                <a:spcAft>
                  <a:spcPts val="0"/>
                </a:spcAft>
                <a:buNone/>
              </a:pPr>
              <a:r>
                <a:rPr lang="en-GB" sz="2000" b="1" i="0" u="none" strike="noStrike" cap="none" dirty="0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PLAN</a:t>
              </a:r>
              <a:endParaRPr dirty="0"/>
            </a:p>
          </p:txBody>
        </p:sp>
      </p:grpSp>
      <p:sp>
        <p:nvSpPr>
          <p:cNvPr id="1810" name="Google Shape;1810;p196"/>
          <p:cNvSpPr/>
          <p:nvPr/>
        </p:nvSpPr>
        <p:spPr>
          <a:xfrm>
            <a:off x="-1" y="5147593"/>
            <a:ext cx="12192001" cy="189935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spcFirstLastPara="1" wrap="square" lIns="25400" tIns="25400" rIns="25400" bIns="254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6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11" name="Google Shape;1811;p196"/>
          <p:cNvSpPr/>
          <p:nvPr/>
        </p:nvSpPr>
        <p:spPr>
          <a:xfrm>
            <a:off x="11387475" y="5715707"/>
            <a:ext cx="427522" cy="120625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spcFirstLastPara="1" wrap="square" lIns="25400" tIns="25400" rIns="25400" bIns="254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6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812" name="Google Shape;1812;p196"/>
          <p:cNvCxnSpPr/>
          <p:nvPr/>
        </p:nvCxnSpPr>
        <p:spPr>
          <a:xfrm rot="10800000" flipH="1">
            <a:off x="11017944" y="5337527"/>
            <a:ext cx="1" cy="1577553"/>
          </a:xfrm>
          <a:prstGeom prst="straightConnector1">
            <a:avLst/>
          </a:prstGeom>
          <a:noFill/>
          <a:ln w="25400" cap="flat" cmpd="sng">
            <a:solidFill>
              <a:srgbClr val="000000"/>
            </a:solidFill>
            <a:prstDash val="solid"/>
            <a:miter lim="400000"/>
            <a:headEnd type="none" w="sm" len="sm"/>
            <a:tailEnd type="none" w="sm" len="sm"/>
          </a:ln>
        </p:spPr>
      </p:cxnSp>
      <p:pic>
        <p:nvPicPr>
          <p:cNvPr id="1813" name="Google Shape;1813;p196" descr="A logo of a person with a yellow circle&#10;&#10;AI-generated content may be incorrect.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332552" y="5911044"/>
            <a:ext cx="537369" cy="546693"/>
          </a:xfrm>
          <a:prstGeom prst="rect">
            <a:avLst/>
          </a:prstGeom>
          <a:noFill/>
          <a:ln>
            <a:noFill/>
          </a:ln>
        </p:spPr>
      </p:pic>
      <p:sp>
        <p:nvSpPr>
          <p:cNvPr id="1814" name="Google Shape;1814;p196"/>
          <p:cNvSpPr txBox="1"/>
          <p:nvPr/>
        </p:nvSpPr>
        <p:spPr>
          <a:xfrm>
            <a:off x="4539772" y="5552929"/>
            <a:ext cx="6293505" cy="3590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25400" rIns="25400" bIns="254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>
                <a:latin typeface="Helvetica Neue"/>
                <a:ea typeface="Helvetica Neue"/>
                <a:cs typeface="Helvetica Neue"/>
                <a:sym typeface="Helvetica Neue"/>
              </a:rPr>
              <a:t>The 5Ps Framework</a:t>
            </a:r>
            <a:r>
              <a:rPr lang="en-GB" sz="20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| </a:t>
            </a:r>
            <a:r>
              <a:rPr lang="en-GB" sz="2000" b="1">
                <a:latin typeface="Helvetica Neue"/>
                <a:ea typeface="Helvetica Neue"/>
                <a:cs typeface="Helvetica Neue"/>
                <a:sym typeface="Helvetica Neue"/>
              </a:rPr>
              <a:t>plan</a:t>
            </a:r>
            <a:endParaRPr sz="2000" b="1" i="0" u="none" strike="noStrike" cap="non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1815" name="Google Shape;1815;p196"/>
          <p:cNvPicPr preferRelativeResize="0"/>
          <p:nvPr/>
        </p:nvPicPr>
        <p:blipFill rotWithShape="1">
          <a:blip r:embed="rId4">
            <a:alphaModFix/>
          </a:blip>
          <a:srcRect t="8372"/>
          <a:stretch/>
        </p:blipFill>
        <p:spPr>
          <a:xfrm>
            <a:off x="362854" y="236576"/>
            <a:ext cx="4732430" cy="47272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6" name="Google Shape;1946;p205"/>
          <p:cNvSpPr/>
          <p:nvPr/>
        </p:nvSpPr>
        <p:spPr>
          <a:xfrm>
            <a:off x="-1" y="-9641"/>
            <a:ext cx="12192000" cy="5200412"/>
          </a:xfrm>
          <a:prstGeom prst="rect">
            <a:avLst/>
          </a:prstGeom>
          <a:solidFill>
            <a:srgbClr val="ED288F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947" name="Google Shape;1947;p205"/>
          <p:cNvSpPr txBox="1"/>
          <p:nvPr/>
        </p:nvSpPr>
        <p:spPr>
          <a:xfrm>
            <a:off x="6438331" y="1520473"/>
            <a:ext cx="4668940" cy="27443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25400" rIns="25400" bIns="25400" anchor="t" anchorCtr="0">
            <a:spAutoFit/>
          </a:bodyPr>
          <a:lstStyle/>
          <a:p>
            <a:pPr marL="0" marR="0" lvl="1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500" b="0" i="0" u="none" strike="noStrike" cap="non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Build a problem-solving partnership. Think of the visual as your shared cognitive sketchpad.</a:t>
            </a:r>
            <a:endParaRPr/>
          </a:p>
        </p:txBody>
      </p:sp>
      <p:sp>
        <p:nvSpPr>
          <p:cNvPr id="1948" name="Google Shape;1948;p205"/>
          <p:cNvSpPr/>
          <p:nvPr/>
        </p:nvSpPr>
        <p:spPr>
          <a:xfrm>
            <a:off x="6112025" y="1703951"/>
            <a:ext cx="64800" cy="30489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25400" tIns="25400" rIns="25400" bIns="254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6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949" name="Google Shape;1949;p205" descr="A couple of people working on a computer&#10;&#10;AI-generated content may be incorrect.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42072" y="997870"/>
            <a:ext cx="5492280" cy="4149723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950" name="Google Shape;1950;p205"/>
          <p:cNvGrpSpPr/>
          <p:nvPr/>
        </p:nvGrpSpPr>
        <p:grpSpPr>
          <a:xfrm>
            <a:off x="6438331" y="179313"/>
            <a:ext cx="1178719" cy="666849"/>
            <a:chOff x="14768378" y="814073"/>
            <a:chExt cx="2357438" cy="1333696"/>
          </a:xfrm>
        </p:grpSpPr>
        <p:sp>
          <p:nvSpPr>
            <p:cNvPr id="1951" name="Google Shape;1951;p205"/>
            <p:cNvSpPr/>
            <p:nvPr/>
          </p:nvSpPr>
          <p:spPr>
            <a:xfrm>
              <a:off x="14768378" y="1296113"/>
              <a:ext cx="2357438" cy="836731"/>
            </a:xfrm>
            <a:prstGeom prst="roundRect">
              <a:avLst>
                <a:gd name="adj" fmla="val 50000"/>
              </a:avLst>
            </a:prstGeom>
            <a:solidFill>
              <a:srgbClr val="424242"/>
            </a:solidFill>
            <a:ln>
              <a:noFill/>
            </a:ln>
          </p:spPr>
          <p:txBody>
            <a:bodyPr spcFirstLastPara="1" wrap="square" lIns="25400" tIns="25400" rIns="25400" bIns="254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52" name="Google Shape;1952;p205"/>
            <p:cNvSpPr txBox="1"/>
            <p:nvPr/>
          </p:nvSpPr>
          <p:spPr>
            <a:xfrm>
              <a:off x="15031576" y="814073"/>
              <a:ext cx="2094240" cy="133369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5400" tIns="25400" rIns="25400" bIns="25400" anchor="ctr" anchorCtr="0">
              <a:spAutoFit/>
            </a:bodyPr>
            <a:lstStyle/>
            <a:p>
              <a:pPr marL="0" marR="0" lvl="0" indent="0" algn="ctr" rtl="0">
                <a:spcBef>
                  <a:spcPts val="2350"/>
                </a:spcBef>
                <a:spcAft>
                  <a:spcPts val="0"/>
                </a:spcAft>
                <a:buNone/>
              </a:pPr>
              <a:r>
                <a:rPr lang="en-GB" sz="2000" b="1" dirty="0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STEP 5</a:t>
              </a:r>
              <a:endParaRPr dirty="0"/>
            </a:p>
          </p:txBody>
        </p:sp>
      </p:grpSp>
      <p:sp>
        <p:nvSpPr>
          <p:cNvPr id="1953" name="Google Shape;1953;p205"/>
          <p:cNvSpPr/>
          <p:nvPr/>
        </p:nvSpPr>
        <p:spPr>
          <a:xfrm>
            <a:off x="-1" y="5147593"/>
            <a:ext cx="12192001" cy="189935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spcFirstLastPara="1" wrap="square" lIns="25400" tIns="25400" rIns="25400" bIns="254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6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54" name="Google Shape;1954;p205"/>
          <p:cNvSpPr/>
          <p:nvPr/>
        </p:nvSpPr>
        <p:spPr>
          <a:xfrm>
            <a:off x="11387475" y="5715707"/>
            <a:ext cx="427522" cy="120625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spcFirstLastPara="1" wrap="square" lIns="25400" tIns="25400" rIns="25400" bIns="254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6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955" name="Google Shape;1955;p205"/>
          <p:cNvCxnSpPr/>
          <p:nvPr/>
        </p:nvCxnSpPr>
        <p:spPr>
          <a:xfrm rot="10800000" flipH="1">
            <a:off x="11017944" y="5337527"/>
            <a:ext cx="1" cy="1577553"/>
          </a:xfrm>
          <a:prstGeom prst="straightConnector1">
            <a:avLst/>
          </a:prstGeom>
          <a:noFill/>
          <a:ln w="25400" cap="flat" cmpd="sng">
            <a:solidFill>
              <a:srgbClr val="000000"/>
            </a:solidFill>
            <a:prstDash val="solid"/>
            <a:miter lim="400000"/>
            <a:headEnd type="none" w="sm" len="sm"/>
            <a:tailEnd type="none" w="sm" len="sm"/>
          </a:ln>
        </p:spPr>
      </p:cxnSp>
      <p:sp>
        <p:nvSpPr>
          <p:cNvPr id="1956" name="Google Shape;1956;p205"/>
          <p:cNvSpPr txBox="1"/>
          <p:nvPr/>
        </p:nvSpPr>
        <p:spPr>
          <a:xfrm>
            <a:off x="4539772" y="5552929"/>
            <a:ext cx="6293505" cy="3590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25400" rIns="25400" bIns="254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>
                <a:latin typeface="Helvetica Neue"/>
                <a:ea typeface="Helvetica Neue"/>
                <a:cs typeface="Helvetica Neue"/>
                <a:sym typeface="Helvetica Neue"/>
              </a:rPr>
              <a:t>Three Point Communication</a:t>
            </a:r>
            <a:endParaRPr sz="2000" b="1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1957" name="Google Shape;1957;p205" descr="A logo of a person with a yellow circle&#10;&#10;AI-generated content may be incorrect.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1332552" y="5911044"/>
            <a:ext cx="537369" cy="54669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61">
          <a:extLst>
            <a:ext uri="{FF2B5EF4-FFF2-40B4-BE49-F238E27FC236}">
              <a16:creationId xmlns:a16="http://schemas.microsoft.com/office/drawing/2014/main" id="{49572C4A-4C91-776D-E070-3E6E806E0C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62" name="Google Shape;2362;p231">
            <a:extLst>
              <a:ext uri="{FF2B5EF4-FFF2-40B4-BE49-F238E27FC236}">
                <a16:creationId xmlns:a16="http://schemas.microsoft.com/office/drawing/2014/main" id="{F77B8AA7-84F1-A915-64B5-3FB199330980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11210" y="848120"/>
            <a:ext cx="10969578" cy="2519823"/>
          </a:xfrm>
          <a:prstGeom prst="rect">
            <a:avLst/>
          </a:prstGeom>
          <a:noFill/>
          <a:ln>
            <a:noFill/>
          </a:ln>
        </p:spPr>
      </p:pic>
      <p:sp>
        <p:nvSpPr>
          <p:cNvPr id="2363" name="Google Shape;2363;p231">
            <a:extLst>
              <a:ext uri="{FF2B5EF4-FFF2-40B4-BE49-F238E27FC236}">
                <a16:creationId xmlns:a16="http://schemas.microsoft.com/office/drawing/2014/main" id="{BC45E326-D80E-8412-DCD7-570395038DB2}"/>
              </a:ext>
            </a:extLst>
          </p:cNvPr>
          <p:cNvSpPr/>
          <p:nvPr/>
        </p:nvSpPr>
        <p:spPr>
          <a:xfrm>
            <a:off x="-1" y="5147593"/>
            <a:ext cx="12192001" cy="189935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spcFirstLastPara="1" wrap="square" lIns="25400" tIns="25400" rIns="25400" bIns="254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6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64" name="Google Shape;2364;p231">
            <a:extLst>
              <a:ext uri="{FF2B5EF4-FFF2-40B4-BE49-F238E27FC236}">
                <a16:creationId xmlns:a16="http://schemas.microsoft.com/office/drawing/2014/main" id="{51B21547-FCDB-A5F5-2A57-5AE89D4E30DE}"/>
              </a:ext>
            </a:extLst>
          </p:cNvPr>
          <p:cNvSpPr/>
          <p:nvPr/>
        </p:nvSpPr>
        <p:spPr>
          <a:xfrm>
            <a:off x="11387475" y="5715707"/>
            <a:ext cx="427522" cy="120625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spcFirstLastPara="1" wrap="square" lIns="25400" tIns="25400" rIns="25400" bIns="254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6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2365" name="Google Shape;2365;p231">
            <a:extLst>
              <a:ext uri="{FF2B5EF4-FFF2-40B4-BE49-F238E27FC236}">
                <a16:creationId xmlns:a16="http://schemas.microsoft.com/office/drawing/2014/main" id="{053BDE3A-60A8-0809-A446-055C5C25755D}"/>
              </a:ext>
            </a:extLst>
          </p:cNvPr>
          <p:cNvCxnSpPr/>
          <p:nvPr/>
        </p:nvCxnSpPr>
        <p:spPr>
          <a:xfrm rot="10800000" flipH="1">
            <a:off x="11017944" y="5337527"/>
            <a:ext cx="1" cy="1577553"/>
          </a:xfrm>
          <a:prstGeom prst="straightConnector1">
            <a:avLst/>
          </a:prstGeom>
          <a:noFill/>
          <a:ln w="25400" cap="flat" cmpd="sng">
            <a:solidFill>
              <a:srgbClr val="000000"/>
            </a:solidFill>
            <a:prstDash val="solid"/>
            <a:miter lim="400000"/>
            <a:headEnd type="none" w="sm" len="sm"/>
            <a:tailEnd type="none" w="sm" len="sm"/>
          </a:ln>
        </p:spPr>
      </p:cxnSp>
      <p:sp>
        <p:nvSpPr>
          <p:cNvPr id="2366" name="Google Shape;2366;p231">
            <a:extLst>
              <a:ext uri="{FF2B5EF4-FFF2-40B4-BE49-F238E27FC236}">
                <a16:creationId xmlns:a16="http://schemas.microsoft.com/office/drawing/2014/main" id="{CA36EE59-F26D-4E58-F84B-5A412C923011}"/>
              </a:ext>
            </a:extLst>
          </p:cNvPr>
          <p:cNvSpPr txBox="1"/>
          <p:nvPr/>
        </p:nvSpPr>
        <p:spPr>
          <a:xfrm>
            <a:off x="4539772" y="5552929"/>
            <a:ext cx="6293505" cy="3590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25400" rIns="25400" bIns="254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>
                <a:latin typeface="Helvetica Neue"/>
                <a:ea typeface="Helvetica Neue"/>
                <a:cs typeface="Helvetica Neue"/>
                <a:sym typeface="Helvetica Neue"/>
              </a:rPr>
              <a:t>Feedback &amp; Support</a:t>
            </a:r>
            <a:r>
              <a:rPr lang="en-GB" sz="20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| </a:t>
            </a:r>
            <a:r>
              <a:rPr lang="en-GB" sz="2000" b="1">
                <a:latin typeface="Helvetica Neue"/>
                <a:ea typeface="Helvetica Neue"/>
                <a:cs typeface="Helvetica Neue"/>
                <a:sym typeface="Helvetica Neue"/>
              </a:rPr>
              <a:t>the dynamics of dialogue</a:t>
            </a:r>
            <a:endParaRPr sz="2000" b="1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2367" name="Google Shape;2367;p231" descr="A logo of a person with a yellow circle&#10;&#10;AI-generated content may be incorrect.">
            <a:extLst>
              <a:ext uri="{FF2B5EF4-FFF2-40B4-BE49-F238E27FC236}">
                <a16:creationId xmlns:a16="http://schemas.microsoft.com/office/drawing/2014/main" id="{8D620097-E773-E925-DD88-4EF36DFD0CE0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1332552" y="5911044"/>
            <a:ext cx="537369" cy="546693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Google Shape;2336;p229">
            <a:extLst>
              <a:ext uri="{FF2B5EF4-FFF2-40B4-BE49-F238E27FC236}">
                <a16:creationId xmlns:a16="http://schemas.microsoft.com/office/drawing/2014/main" id="{4346AD45-19B4-C7B1-3082-7B56FA6FB04B}"/>
              </a:ext>
            </a:extLst>
          </p:cNvPr>
          <p:cNvSpPr txBox="1"/>
          <p:nvPr/>
        </p:nvSpPr>
        <p:spPr>
          <a:xfrm>
            <a:off x="611210" y="3121700"/>
            <a:ext cx="1698300" cy="640937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50800" tIns="50800" rIns="50800" bIns="508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</a:pPr>
            <a:r>
              <a:rPr lang="en-GB" sz="1700" b="1" dirty="0">
                <a:latin typeface="Helvetica Neue"/>
                <a:ea typeface="Helvetica Neue"/>
                <a:cs typeface="Helvetica Neue"/>
                <a:sym typeface="Helvetica Neue"/>
              </a:rPr>
              <a:t>RESPECT EXPERTISE</a:t>
            </a:r>
            <a:endParaRPr sz="1700" b="1" i="0" u="none" strike="noStrike" cap="none" dirty="0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3" name="Google Shape;2336;p229">
            <a:extLst>
              <a:ext uri="{FF2B5EF4-FFF2-40B4-BE49-F238E27FC236}">
                <a16:creationId xmlns:a16="http://schemas.microsoft.com/office/drawing/2014/main" id="{42770DC1-0795-3CE3-87DC-3307EE041461}"/>
              </a:ext>
            </a:extLst>
          </p:cNvPr>
          <p:cNvSpPr txBox="1"/>
          <p:nvPr/>
        </p:nvSpPr>
        <p:spPr>
          <a:xfrm>
            <a:off x="2689072" y="3076330"/>
            <a:ext cx="1698300" cy="640937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50800" tIns="50800" rIns="50800" bIns="508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</a:pPr>
            <a:r>
              <a:rPr lang="en-GB" sz="1700" b="1" dirty="0">
                <a:latin typeface="Helvetica Neue"/>
                <a:ea typeface="Helvetica Neue"/>
                <a:cs typeface="Helvetica Neue"/>
                <a:sym typeface="Helvetica Neue"/>
              </a:rPr>
              <a:t>ASK QUESTIONS</a:t>
            </a:r>
            <a:endParaRPr sz="1700" b="1" i="0" u="none" strike="noStrike" cap="none" dirty="0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4" name="Google Shape;2336;p229">
            <a:extLst>
              <a:ext uri="{FF2B5EF4-FFF2-40B4-BE49-F238E27FC236}">
                <a16:creationId xmlns:a16="http://schemas.microsoft.com/office/drawing/2014/main" id="{DACE6282-73C7-E61E-9A9A-DEB127C71946}"/>
              </a:ext>
            </a:extLst>
          </p:cNvPr>
          <p:cNvSpPr txBox="1"/>
          <p:nvPr/>
        </p:nvSpPr>
        <p:spPr>
          <a:xfrm>
            <a:off x="5346384" y="3076329"/>
            <a:ext cx="2083116" cy="640937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50800" tIns="50800" rIns="50800" bIns="508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</a:pPr>
            <a:r>
              <a:rPr lang="en-GB" sz="1700" b="1" dirty="0">
                <a:latin typeface="Helvetica Neue"/>
                <a:ea typeface="Helvetica Neue"/>
                <a:cs typeface="Helvetica Neue"/>
                <a:sym typeface="Helvetica Neue"/>
              </a:rPr>
              <a:t>ALLOW TEACHER TO EXPLORE THEIR THINKING</a:t>
            </a:r>
            <a:endParaRPr sz="1700" b="1" i="0" u="none" strike="noStrike" cap="none" dirty="0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5" name="Google Shape;2336;p229">
            <a:extLst>
              <a:ext uri="{FF2B5EF4-FFF2-40B4-BE49-F238E27FC236}">
                <a16:creationId xmlns:a16="http://schemas.microsoft.com/office/drawing/2014/main" id="{718C2072-3FD4-357F-EE5D-9C5EC6D58971}"/>
              </a:ext>
            </a:extLst>
          </p:cNvPr>
          <p:cNvSpPr txBox="1"/>
          <p:nvPr/>
        </p:nvSpPr>
        <p:spPr>
          <a:xfrm>
            <a:off x="7429500" y="3076328"/>
            <a:ext cx="1698300" cy="640937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50800" tIns="50800" rIns="50800" bIns="508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</a:pPr>
            <a:r>
              <a:rPr lang="en-GB" sz="1700" b="1" dirty="0">
                <a:latin typeface="Helvetica Neue"/>
                <a:ea typeface="Helvetica Neue"/>
                <a:cs typeface="Helvetica Neue"/>
                <a:sym typeface="Helvetica Neue"/>
              </a:rPr>
              <a:t>LISTEN &amp; RESPOND</a:t>
            </a:r>
            <a:endParaRPr sz="1700" b="1" i="0" u="none" strike="noStrike" cap="none" dirty="0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6" name="Google Shape;2336;p229">
            <a:extLst>
              <a:ext uri="{FF2B5EF4-FFF2-40B4-BE49-F238E27FC236}">
                <a16:creationId xmlns:a16="http://schemas.microsoft.com/office/drawing/2014/main" id="{6850B9BA-D8F5-135E-1B7D-DA37950E4C16}"/>
              </a:ext>
            </a:extLst>
          </p:cNvPr>
          <p:cNvSpPr txBox="1"/>
          <p:nvPr/>
        </p:nvSpPr>
        <p:spPr>
          <a:xfrm>
            <a:off x="9512616" y="3047474"/>
            <a:ext cx="1698300" cy="640937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50800" tIns="50800" rIns="50800" bIns="508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</a:pPr>
            <a:r>
              <a:rPr lang="en-GB" sz="1700" b="1" dirty="0">
                <a:latin typeface="Helvetica Neue"/>
                <a:ea typeface="Helvetica Neue"/>
                <a:cs typeface="Helvetica Neue"/>
                <a:sym typeface="Helvetica Neue"/>
              </a:rPr>
              <a:t>MORE DEPTH LESS HASTE</a:t>
            </a:r>
            <a:endParaRPr sz="1700" b="1" i="0" u="none" strike="noStrike" cap="none" dirty="0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3223442900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2" name="Google Shape;1962;p206"/>
          <p:cNvSpPr/>
          <p:nvPr/>
        </p:nvSpPr>
        <p:spPr>
          <a:xfrm>
            <a:off x="-1" y="0"/>
            <a:ext cx="12232342" cy="5200412"/>
          </a:xfrm>
          <a:prstGeom prst="rect">
            <a:avLst/>
          </a:prstGeom>
          <a:solidFill>
            <a:srgbClr val="ED288F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963" name="Google Shape;1963;p206"/>
          <p:cNvSpPr txBox="1"/>
          <p:nvPr/>
        </p:nvSpPr>
        <p:spPr>
          <a:xfrm>
            <a:off x="6438331" y="1520473"/>
            <a:ext cx="5112320" cy="27443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25400" rIns="25400" bIns="25400" anchor="t" anchorCtr="0">
            <a:spAutoFit/>
          </a:bodyPr>
          <a:lstStyle/>
          <a:p>
            <a:pPr marL="0" marR="0" lvl="1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500" b="0" i="0" u="none" strike="noStrike" cap="non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Respect teacher expertise. If you start by telling, not listening, nothing sticks. Let the teacher go first.</a:t>
            </a:r>
            <a:endParaRPr/>
          </a:p>
        </p:txBody>
      </p:sp>
      <p:sp>
        <p:nvSpPr>
          <p:cNvPr id="1964" name="Google Shape;1964;p206"/>
          <p:cNvSpPr/>
          <p:nvPr/>
        </p:nvSpPr>
        <p:spPr>
          <a:xfrm>
            <a:off x="6111100" y="1703967"/>
            <a:ext cx="65700" cy="24378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25400" tIns="25400" rIns="25400" bIns="254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6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965" name="Google Shape;1965;p206"/>
          <p:cNvGrpSpPr/>
          <p:nvPr/>
        </p:nvGrpSpPr>
        <p:grpSpPr>
          <a:xfrm>
            <a:off x="6438331" y="179313"/>
            <a:ext cx="1178719" cy="666849"/>
            <a:chOff x="14768378" y="814073"/>
            <a:chExt cx="2357438" cy="1333696"/>
          </a:xfrm>
        </p:grpSpPr>
        <p:sp>
          <p:nvSpPr>
            <p:cNvPr id="1966" name="Google Shape;1966;p206"/>
            <p:cNvSpPr/>
            <p:nvPr/>
          </p:nvSpPr>
          <p:spPr>
            <a:xfrm>
              <a:off x="14768378" y="1296113"/>
              <a:ext cx="2357438" cy="836731"/>
            </a:xfrm>
            <a:prstGeom prst="roundRect">
              <a:avLst>
                <a:gd name="adj" fmla="val 50000"/>
              </a:avLst>
            </a:prstGeom>
            <a:solidFill>
              <a:srgbClr val="424242"/>
            </a:solidFill>
            <a:ln>
              <a:noFill/>
            </a:ln>
          </p:spPr>
          <p:txBody>
            <a:bodyPr spcFirstLastPara="1" wrap="square" lIns="25400" tIns="25400" rIns="25400" bIns="254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67" name="Google Shape;1967;p206"/>
            <p:cNvSpPr txBox="1"/>
            <p:nvPr/>
          </p:nvSpPr>
          <p:spPr>
            <a:xfrm>
              <a:off x="15031652" y="814073"/>
              <a:ext cx="2094164" cy="133369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5400" tIns="25400" rIns="25400" bIns="25400" anchor="ctr" anchorCtr="0">
              <a:spAutoFit/>
            </a:bodyPr>
            <a:lstStyle/>
            <a:p>
              <a:pPr marL="0" marR="0" lvl="0" indent="0" algn="ctr" rtl="0">
                <a:spcBef>
                  <a:spcPts val="2350"/>
                </a:spcBef>
                <a:spcAft>
                  <a:spcPts val="0"/>
                </a:spcAft>
                <a:buNone/>
              </a:pPr>
              <a:r>
                <a:rPr lang="en-GB" sz="2000" b="1" dirty="0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STEP 1</a:t>
              </a:r>
              <a:endParaRPr dirty="0"/>
            </a:p>
          </p:txBody>
        </p:sp>
      </p:grpSp>
      <p:pic>
        <p:nvPicPr>
          <p:cNvPr id="1968" name="Google Shape;1968;p206" descr="A pink hands pointing at a sun&#10;&#10;AI-generated content may be incorrect.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12738" y="111235"/>
            <a:ext cx="4384212" cy="4651829"/>
          </a:xfrm>
          <a:prstGeom prst="rect">
            <a:avLst/>
          </a:prstGeom>
          <a:noFill/>
          <a:ln>
            <a:noFill/>
          </a:ln>
        </p:spPr>
      </p:pic>
      <p:sp>
        <p:nvSpPr>
          <p:cNvPr id="1969" name="Google Shape;1969;p206"/>
          <p:cNvSpPr/>
          <p:nvPr/>
        </p:nvSpPr>
        <p:spPr>
          <a:xfrm>
            <a:off x="-1" y="5147593"/>
            <a:ext cx="12192001" cy="189935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spcFirstLastPara="1" wrap="square" lIns="25400" tIns="25400" rIns="25400" bIns="254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6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70" name="Google Shape;1970;p206"/>
          <p:cNvSpPr/>
          <p:nvPr/>
        </p:nvSpPr>
        <p:spPr>
          <a:xfrm>
            <a:off x="11387475" y="5715707"/>
            <a:ext cx="427522" cy="120625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spcFirstLastPara="1" wrap="square" lIns="25400" tIns="25400" rIns="25400" bIns="254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6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971" name="Google Shape;1971;p206"/>
          <p:cNvCxnSpPr/>
          <p:nvPr/>
        </p:nvCxnSpPr>
        <p:spPr>
          <a:xfrm rot="10800000" flipH="1">
            <a:off x="11017944" y="5337527"/>
            <a:ext cx="1" cy="1577553"/>
          </a:xfrm>
          <a:prstGeom prst="straightConnector1">
            <a:avLst/>
          </a:prstGeom>
          <a:noFill/>
          <a:ln w="25400" cap="flat" cmpd="sng">
            <a:solidFill>
              <a:srgbClr val="000000"/>
            </a:solidFill>
            <a:prstDash val="solid"/>
            <a:miter lim="400000"/>
            <a:headEnd type="none" w="sm" len="sm"/>
            <a:tailEnd type="none" w="sm" len="sm"/>
          </a:ln>
        </p:spPr>
      </p:cxnSp>
      <p:sp>
        <p:nvSpPr>
          <p:cNvPr id="1972" name="Google Shape;1972;p206"/>
          <p:cNvSpPr txBox="1"/>
          <p:nvPr/>
        </p:nvSpPr>
        <p:spPr>
          <a:xfrm>
            <a:off x="4539772" y="5552929"/>
            <a:ext cx="6293400" cy="35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25400" rIns="25400" bIns="254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>
                <a:latin typeface="Helvetica Neue"/>
                <a:ea typeface="Helvetica Neue"/>
                <a:cs typeface="Helvetica Neue"/>
                <a:sym typeface="Helvetica Neue"/>
              </a:rPr>
              <a:t>The Dynamics 0f Dialogue | </a:t>
            </a:r>
            <a:r>
              <a:rPr lang="en-GB" sz="2000" b="1">
                <a:latin typeface="Helvetica Neue"/>
                <a:ea typeface="Helvetica Neue"/>
                <a:cs typeface="Helvetica Neue"/>
                <a:sym typeface="Helvetica Neue"/>
              </a:rPr>
              <a:t>Respect Expertise</a:t>
            </a:r>
            <a:endParaRPr sz="2000" b="1"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1973" name="Google Shape;1973;p206" descr="A logo of a person with a yellow circle&#10;&#10;AI-generated content may be incorrect.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1332552" y="5911044"/>
            <a:ext cx="537369" cy="54669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0" name="Google Shape;540;p119"/>
          <p:cNvSpPr/>
          <p:nvPr/>
        </p:nvSpPr>
        <p:spPr>
          <a:xfrm>
            <a:off x="-1" y="0"/>
            <a:ext cx="12232342" cy="5200412"/>
          </a:xfrm>
          <a:prstGeom prst="rect">
            <a:avLst/>
          </a:prstGeom>
          <a:solidFill>
            <a:srgbClr val="EC008D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541" name="Google Shape;541;p119"/>
          <p:cNvSpPr/>
          <p:nvPr/>
        </p:nvSpPr>
        <p:spPr>
          <a:xfrm>
            <a:off x="-1" y="5147593"/>
            <a:ext cx="12192001" cy="189935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spcFirstLastPara="1" wrap="square" lIns="25400" tIns="25400" rIns="25400" bIns="254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6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542" name="Google Shape;542;p119"/>
          <p:cNvCxnSpPr/>
          <p:nvPr/>
        </p:nvCxnSpPr>
        <p:spPr>
          <a:xfrm rot="10800000" flipH="1">
            <a:off x="11017944" y="5337527"/>
            <a:ext cx="1" cy="1577553"/>
          </a:xfrm>
          <a:prstGeom prst="straightConnector1">
            <a:avLst/>
          </a:prstGeom>
          <a:noFill/>
          <a:ln w="25400" cap="flat" cmpd="sng">
            <a:solidFill>
              <a:srgbClr val="000000"/>
            </a:solidFill>
            <a:prstDash val="solid"/>
            <a:miter lim="400000"/>
            <a:headEnd type="none" w="sm" len="sm"/>
            <a:tailEnd type="none" w="sm" len="sm"/>
          </a:ln>
        </p:spPr>
      </p:cxnSp>
      <p:sp>
        <p:nvSpPr>
          <p:cNvPr id="543" name="Google Shape;543;p119"/>
          <p:cNvSpPr txBox="1"/>
          <p:nvPr/>
        </p:nvSpPr>
        <p:spPr>
          <a:xfrm>
            <a:off x="4539772" y="5552929"/>
            <a:ext cx="6293505" cy="3590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25400" rIns="25400" bIns="254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>
                <a:latin typeface="Helvetica Neue"/>
                <a:ea typeface="Helvetica Neue"/>
                <a:cs typeface="Helvetica Neue"/>
                <a:sym typeface="Helvetica Neue"/>
              </a:rPr>
              <a:t>Meaningful Coaching</a:t>
            </a:r>
            <a:r>
              <a:rPr lang="en-GB" sz="20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| </a:t>
            </a:r>
            <a:r>
              <a:rPr lang="en-GB" sz="2000" b="1">
                <a:latin typeface="Helvetica Neue"/>
                <a:ea typeface="Helvetica Neue"/>
                <a:cs typeface="Helvetica Neue"/>
                <a:sym typeface="Helvetica Neue"/>
              </a:rPr>
              <a:t>three domains</a:t>
            </a:r>
            <a:endParaRPr sz="2000" b="1" i="0" u="none" strike="noStrike" cap="non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544" name="Google Shape;544;p119"/>
          <p:cNvPicPr preferRelativeResize="0"/>
          <p:nvPr/>
        </p:nvPicPr>
        <p:blipFill rotWithShape="1">
          <a:blip r:embed="rId3">
            <a:alphaModFix/>
          </a:blip>
          <a:srcRect t="1681"/>
          <a:stretch/>
        </p:blipFill>
        <p:spPr>
          <a:xfrm>
            <a:off x="652539" y="246960"/>
            <a:ext cx="4351626" cy="4522453"/>
          </a:xfrm>
          <a:prstGeom prst="rect">
            <a:avLst/>
          </a:prstGeom>
          <a:noFill/>
          <a:ln>
            <a:noFill/>
          </a:ln>
        </p:spPr>
      </p:pic>
      <p:pic>
        <p:nvPicPr>
          <p:cNvPr id="545" name="Google Shape;545;p119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428617" y="0"/>
            <a:ext cx="4598790" cy="4806614"/>
          </a:xfrm>
          <a:prstGeom prst="rect">
            <a:avLst/>
          </a:prstGeom>
          <a:noFill/>
          <a:ln>
            <a:noFill/>
          </a:ln>
        </p:spPr>
      </p:pic>
      <p:sp>
        <p:nvSpPr>
          <p:cNvPr id="546" name="Google Shape;546;p119"/>
          <p:cNvSpPr/>
          <p:nvPr/>
        </p:nvSpPr>
        <p:spPr>
          <a:xfrm>
            <a:off x="11387475" y="5715707"/>
            <a:ext cx="427522" cy="120625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spcFirstLastPara="1" wrap="square" lIns="25400" tIns="25400" rIns="25400" bIns="254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6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47" name="Google Shape;547;p119" descr="A logo of a person with a yellow circle&#10;&#10;AI-generated content may be incorrect.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1332552" y="5911044"/>
            <a:ext cx="537369" cy="54669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7" name="Google Shape;2137;p216"/>
          <p:cNvSpPr txBox="1"/>
          <p:nvPr/>
        </p:nvSpPr>
        <p:spPr>
          <a:xfrm>
            <a:off x="1100391" y="507270"/>
            <a:ext cx="8767516" cy="4360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25400" rIns="25400" bIns="254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500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CENTRAL TO REASONING | ENGINE OF INFERENCE</a:t>
            </a:r>
            <a:endParaRPr/>
          </a:p>
        </p:txBody>
      </p:sp>
      <p:sp>
        <p:nvSpPr>
          <p:cNvPr id="2138" name="Google Shape;2138;p216"/>
          <p:cNvSpPr/>
          <p:nvPr/>
        </p:nvSpPr>
        <p:spPr>
          <a:xfrm>
            <a:off x="0" y="0"/>
            <a:ext cx="12192000" cy="5200412"/>
          </a:xfrm>
          <a:prstGeom prst="rect">
            <a:avLst/>
          </a:prstGeom>
          <a:solidFill>
            <a:srgbClr val="ED288F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2139" name="Google Shape;2139;p216"/>
          <p:cNvSpPr txBox="1"/>
          <p:nvPr/>
        </p:nvSpPr>
        <p:spPr>
          <a:xfrm>
            <a:off x="1307953" y="1225519"/>
            <a:ext cx="9917553" cy="5899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25400" rIns="25400" bIns="254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500" dirty="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You tame the advice monster.</a:t>
            </a:r>
            <a:endParaRPr dirty="0"/>
          </a:p>
        </p:txBody>
      </p:sp>
      <p:sp>
        <p:nvSpPr>
          <p:cNvPr id="2140" name="Google Shape;2140;p216"/>
          <p:cNvSpPr/>
          <p:nvPr/>
        </p:nvSpPr>
        <p:spPr>
          <a:xfrm>
            <a:off x="1113527" y="-48988"/>
            <a:ext cx="576553" cy="565151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spcFirstLastPara="1" wrap="square" lIns="25400" tIns="25400" rIns="25400" bIns="254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6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141" name="Google Shape;2141;p216" descr="Image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307953" y="57538"/>
            <a:ext cx="187701" cy="352100"/>
          </a:xfrm>
          <a:prstGeom prst="rect">
            <a:avLst/>
          </a:prstGeom>
          <a:noFill/>
          <a:ln>
            <a:noFill/>
          </a:ln>
        </p:spPr>
      </p:pic>
      <p:sp>
        <p:nvSpPr>
          <p:cNvPr id="2142" name="Google Shape;2142;p216"/>
          <p:cNvSpPr txBox="1"/>
          <p:nvPr/>
        </p:nvSpPr>
        <p:spPr>
          <a:xfrm>
            <a:off x="6185319" y="2246431"/>
            <a:ext cx="5505563" cy="1402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25400" rIns="25400" bIns="254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500" dirty="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Tell less and ask more.</a:t>
            </a:r>
            <a:endParaRPr dirty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500" dirty="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Your advice is not as good</a:t>
            </a:r>
            <a:endParaRPr dirty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500" dirty="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As you think it is.</a:t>
            </a:r>
            <a:endParaRPr dirty="0"/>
          </a:p>
        </p:txBody>
      </p:sp>
      <p:pic>
        <p:nvPicPr>
          <p:cNvPr id="2143" name="Google Shape;2143;p216" descr="A person with glasses and a black background&#10;&#10;AI-generated content may be incorrect.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01118" y="2947713"/>
            <a:ext cx="2806753" cy="2201235"/>
          </a:xfrm>
          <a:prstGeom prst="rect">
            <a:avLst/>
          </a:prstGeom>
          <a:noFill/>
          <a:ln>
            <a:noFill/>
          </a:ln>
        </p:spPr>
      </p:pic>
      <p:sp>
        <p:nvSpPr>
          <p:cNvPr id="2144" name="Google Shape;2144;p216"/>
          <p:cNvSpPr/>
          <p:nvPr/>
        </p:nvSpPr>
        <p:spPr>
          <a:xfrm>
            <a:off x="-1" y="5147593"/>
            <a:ext cx="12192001" cy="189935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spcFirstLastPara="1" wrap="square" lIns="25400" tIns="25400" rIns="25400" bIns="254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6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45" name="Google Shape;2145;p216"/>
          <p:cNvSpPr/>
          <p:nvPr/>
        </p:nvSpPr>
        <p:spPr>
          <a:xfrm>
            <a:off x="11387475" y="5715707"/>
            <a:ext cx="427522" cy="120625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spcFirstLastPara="1" wrap="square" lIns="25400" tIns="25400" rIns="25400" bIns="254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6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2146" name="Google Shape;2146;p216"/>
          <p:cNvCxnSpPr/>
          <p:nvPr/>
        </p:nvCxnSpPr>
        <p:spPr>
          <a:xfrm rot="10800000" flipH="1">
            <a:off x="11017944" y="5337527"/>
            <a:ext cx="1" cy="1577553"/>
          </a:xfrm>
          <a:prstGeom prst="straightConnector1">
            <a:avLst/>
          </a:prstGeom>
          <a:noFill/>
          <a:ln w="25400" cap="flat" cmpd="sng">
            <a:solidFill>
              <a:srgbClr val="000000"/>
            </a:solidFill>
            <a:prstDash val="solid"/>
            <a:miter lim="400000"/>
            <a:headEnd type="none" w="sm" len="sm"/>
            <a:tailEnd type="none" w="sm" len="sm"/>
          </a:ln>
        </p:spPr>
      </p:cxnSp>
      <p:pic>
        <p:nvPicPr>
          <p:cNvPr id="2147" name="Google Shape;2147;p216" descr="A logo of a person with a yellow circle&#10;&#10;AI-generated content may be incorrect.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1332552" y="5911044"/>
            <a:ext cx="537369" cy="546693"/>
          </a:xfrm>
          <a:prstGeom prst="rect">
            <a:avLst/>
          </a:prstGeom>
          <a:noFill/>
          <a:ln>
            <a:noFill/>
          </a:ln>
        </p:spPr>
      </p:pic>
      <p:sp>
        <p:nvSpPr>
          <p:cNvPr id="2148" name="Google Shape;2148;p216"/>
          <p:cNvSpPr txBox="1"/>
          <p:nvPr/>
        </p:nvSpPr>
        <p:spPr>
          <a:xfrm>
            <a:off x="1894424" y="5552925"/>
            <a:ext cx="8938800" cy="35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25400" rIns="25400" bIns="254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>
                <a:latin typeface="Helvetica Neue"/>
                <a:ea typeface="Helvetica Neue"/>
                <a:cs typeface="Helvetica Neue"/>
                <a:sym typeface="Helvetica Neue"/>
              </a:rPr>
              <a:t>Dynamics Of Dialogue | </a:t>
            </a:r>
            <a:r>
              <a:rPr lang="en-GB" sz="2000" b="1">
                <a:latin typeface="Helvetica Neue"/>
                <a:ea typeface="Helvetica Neue"/>
                <a:cs typeface="Helvetica Neue"/>
                <a:sym typeface="Helvetica Neue"/>
              </a:rPr>
              <a:t>Listen &amp; Respond</a:t>
            </a:r>
            <a:endParaRPr sz="2000" b="1"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030711E-9E29-69CC-E4E1-97386A9BF669}"/>
              </a:ext>
            </a:extLst>
          </p:cNvPr>
          <p:cNvSpPr txBox="1"/>
          <p:nvPr/>
        </p:nvSpPr>
        <p:spPr>
          <a:xfrm>
            <a:off x="3574570" y="4725283"/>
            <a:ext cx="308022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Michael Bungay Stanier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43">
          <a:extLst>
            <a:ext uri="{FF2B5EF4-FFF2-40B4-BE49-F238E27FC236}">
              <a16:creationId xmlns:a16="http://schemas.microsoft.com/office/drawing/2014/main" id="{BF8076B9-E3CB-F2AE-D530-B745C6319C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4" name="Google Shape;644;p126">
            <a:extLst>
              <a:ext uri="{FF2B5EF4-FFF2-40B4-BE49-F238E27FC236}">
                <a16:creationId xmlns:a16="http://schemas.microsoft.com/office/drawing/2014/main" id="{A06408B0-B291-CDA8-8D2E-AAE0F1A4821E}"/>
              </a:ext>
            </a:extLst>
          </p:cNvPr>
          <p:cNvSpPr txBox="1"/>
          <p:nvPr/>
        </p:nvSpPr>
        <p:spPr>
          <a:xfrm>
            <a:off x="1100391" y="507270"/>
            <a:ext cx="8767516" cy="4360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25400" rIns="25400" bIns="254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500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CENTRAL TO REASONING | ENGINE OF INFERENCE</a:t>
            </a:r>
            <a:endParaRPr/>
          </a:p>
        </p:txBody>
      </p:sp>
      <p:sp>
        <p:nvSpPr>
          <p:cNvPr id="645" name="Google Shape;645;p126">
            <a:extLst>
              <a:ext uri="{FF2B5EF4-FFF2-40B4-BE49-F238E27FC236}">
                <a16:creationId xmlns:a16="http://schemas.microsoft.com/office/drawing/2014/main" id="{DE4774EF-A4A5-66A4-AA14-56215B2190DA}"/>
              </a:ext>
            </a:extLst>
          </p:cNvPr>
          <p:cNvSpPr/>
          <p:nvPr/>
        </p:nvSpPr>
        <p:spPr>
          <a:xfrm>
            <a:off x="0" y="-52820"/>
            <a:ext cx="12192000" cy="6910819"/>
          </a:xfrm>
          <a:prstGeom prst="rect">
            <a:avLst/>
          </a:prstGeom>
          <a:solidFill>
            <a:srgbClr val="ED288F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650" name="Google Shape;650;p126">
            <a:extLst>
              <a:ext uri="{FF2B5EF4-FFF2-40B4-BE49-F238E27FC236}">
                <a16:creationId xmlns:a16="http://schemas.microsoft.com/office/drawing/2014/main" id="{160223D4-AAFE-4770-2DEC-936B5628E0D3}"/>
              </a:ext>
            </a:extLst>
          </p:cNvPr>
          <p:cNvSpPr/>
          <p:nvPr/>
        </p:nvSpPr>
        <p:spPr>
          <a:xfrm>
            <a:off x="11387475" y="5715707"/>
            <a:ext cx="427522" cy="120625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spcFirstLastPara="1" wrap="square" lIns="25400" tIns="25400" rIns="25400" bIns="254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6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653" name="Google Shape;653;p126" descr="A logo of a person with a yellow circle&#10;&#10;AI-generated content may be incorrect.">
            <a:extLst>
              <a:ext uri="{FF2B5EF4-FFF2-40B4-BE49-F238E27FC236}">
                <a16:creationId xmlns:a16="http://schemas.microsoft.com/office/drawing/2014/main" id="{80A39D92-5DD9-D571-17DE-FE6422EED38F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332552" y="5911044"/>
            <a:ext cx="537369" cy="546693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Picture 1" descr="A screenshot of a video&#10;&#10;Description automatically generated">
            <a:extLst>
              <a:ext uri="{FF2B5EF4-FFF2-40B4-BE49-F238E27FC236}">
                <a16:creationId xmlns:a16="http://schemas.microsoft.com/office/drawing/2014/main" id="{BC36177D-6887-D5E5-D9EA-23CE752C45F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8781" y="400050"/>
            <a:ext cx="5657219" cy="6057899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BEE8FC5-3C8E-D5D9-DE7C-02023B0B3CEC}"/>
              </a:ext>
            </a:extLst>
          </p:cNvPr>
          <p:cNvSpPr txBox="1"/>
          <p:nvPr/>
        </p:nvSpPr>
        <p:spPr>
          <a:xfrm>
            <a:off x="6961467" y="1859339"/>
            <a:ext cx="4426008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Simple Plan-Review Record</a:t>
            </a:r>
          </a:p>
          <a:p>
            <a:endParaRPr lang="en-US" sz="2400" dirty="0"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</a:endParaRPr>
          </a:p>
          <a:p>
            <a:r>
              <a:rPr lang="en-US" sz="2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Light touch documentation. </a:t>
            </a:r>
          </a:p>
          <a:p>
            <a:r>
              <a:rPr lang="en-US" sz="2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Focus on clear action steps for the next cycle. </a:t>
            </a:r>
          </a:p>
          <a:p>
            <a:endParaRPr lang="en-US" sz="2400" dirty="0"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</a:endParaRPr>
          </a:p>
          <a:p>
            <a:r>
              <a:rPr lang="en-US" sz="2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Tracking for accountability is a byproduct  - never the purpose. </a:t>
            </a:r>
          </a:p>
        </p:txBody>
      </p:sp>
    </p:spTree>
    <p:extLst>
      <p:ext uri="{BB962C8B-B14F-4D97-AF65-F5344CB8AC3E}">
        <p14:creationId xmlns:p14="http://schemas.microsoft.com/office/powerpoint/2010/main" val="24602552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52">
          <a:extLst>
            <a:ext uri="{FF2B5EF4-FFF2-40B4-BE49-F238E27FC236}">
              <a16:creationId xmlns:a16="http://schemas.microsoft.com/office/drawing/2014/main" id="{9E897883-FB5A-1EEA-51DC-7A529F6356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Google Shape;2153;p217">
            <a:extLst>
              <a:ext uri="{FF2B5EF4-FFF2-40B4-BE49-F238E27FC236}">
                <a16:creationId xmlns:a16="http://schemas.microsoft.com/office/drawing/2014/main" id="{19276843-1207-C6F8-436A-4F801C9EEDDC}"/>
              </a:ext>
            </a:extLst>
          </p:cNvPr>
          <p:cNvSpPr/>
          <p:nvPr/>
        </p:nvSpPr>
        <p:spPr>
          <a:xfrm>
            <a:off x="-1" y="-1"/>
            <a:ext cx="12232342" cy="5476871"/>
          </a:xfrm>
          <a:prstGeom prst="rect">
            <a:avLst/>
          </a:prstGeom>
          <a:solidFill>
            <a:srgbClr val="ED288F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2155" name="Google Shape;2155;p217">
            <a:extLst>
              <a:ext uri="{FF2B5EF4-FFF2-40B4-BE49-F238E27FC236}">
                <a16:creationId xmlns:a16="http://schemas.microsoft.com/office/drawing/2014/main" id="{32080114-DBB6-51D4-B869-A09F2069664F}"/>
              </a:ext>
            </a:extLst>
          </p:cNvPr>
          <p:cNvSpPr/>
          <p:nvPr/>
        </p:nvSpPr>
        <p:spPr>
          <a:xfrm>
            <a:off x="6119575" y="1627780"/>
            <a:ext cx="57000" cy="19878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25400" tIns="25400" rIns="25400" bIns="254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6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60" name="Google Shape;2160;p217">
            <a:extLst>
              <a:ext uri="{FF2B5EF4-FFF2-40B4-BE49-F238E27FC236}">
                <a16:creationId xmlns:a16="http://schemas.microsoft.com/office/drawing/2014/main" id="{66E16551-E606-62F9-3F86-AC46CE5D9849}"/>
              </a:ext>
            </a:extLst>
          </p:cNvPr>
          <p:cNvSpPr/>
          <p:nvPr/>
        </p:nvSpPr>
        <p:spPr>
          <a:xfrm>
            <a:off x="23574" y="5476871"/>
            <a:ext cx="12192001" cy="189935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spcFirstLastPara="1" wrap="square" lIns="25400" tIns="25400" rIns="25400" bIns="254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6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61" name="Google Shape;2161;p217">
            <a:extLst>
              <a:ext uri="{FF2B5EF4-FFF2-40B4-BE49-F238E27FC236}">
                <a16:creationId xmlns:a16="http://schemas.microsoft.com/office/drawing/2014/main" id="{B51310BD-5FB8-A867-B720-EFDB45B034FA}"/>
              </a:ext>
            </a:extLst>
          </p:cNvPr>
          <p:cNvSpPr/>
          <p:nvPr/>
        </p:nvSpPr>
        <p:spPr>
          <a:xfrm>
            <a:off x="11387475" y="5715707"/>
            <a:ext cx="427522" cy="120625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spcFirstLastPara="1" wrap="square" lIns="25400" tIns="25400" rIns="25400" bIns="254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6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2162" name="Google Shape;2162;p217">
            <a:extLst>
              <a:ext uri="{FF2B5EF4-FFF2-40B4-BE49-F238E27FC236}">
                <a16:creationId xmlns:a16="http://schemas.microsoft.com/office/drawing/2014/main" id="{BE0FB38C-B089-8ACF-8462-97E4CAC5935C}"/>
              </a:ext>
            </a:extLst>
          </p:cNvPr>
          <p:cNvCxnSpPr>
            <a:cxnSpLocks/>
          </p:cNvCxnSpPr>
          <p:nvPr/>
        </p:nvCxnSpPr>
        <p:spPr>
          <a:xfrm flipV="1">
            <a:off x="11017943" y="5776019"/>
            <a:ext cx="0" cy="1139062"/>
          </a:xfrm>
          <a:prstGeom prst="straightConnector1">
            <a:avLst/>
          </a:prstGeom>
          <a:noFill/>
          <a:ln w="25400" cap="flat" cmpd="sng">
            <a:solidFill>
              <a:srgbClr val="000000"/>
            </a:solidFill>
            <a:prstDash val="solid"/>
            <a:miter lim="400000"/>
            <a:headEnd type="none" w="sm" len="sm"/>
            <a:tailEnd type="none" w="sm" len="sm"/>
          </a:ln>
        </p:spPr>
      </p:cxnSp>
      <p:pic>
        <p:nvPicPr>
          <p:cNvPr id="2163" name="Google Shape;2163;p217" descr="A logo of a person with a yellow circle&#10;&#10;AI-generated content may be incorrect.">
            <a:extLst>
              <a:ext uri="{FF2B5EF4-FFF2-40B4-BE49-F238E27FC236}">
                <a16:creationId xmlns:a16="http://schemas.microsoft.com/office/drawing/2014/main" id="{AEC5D9D1-F84D-5D04-4602-384FEDDD9C06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332552" y="5911044"/>
            <a:ext cx="537369" cy="546693"/>
          </a:xfrm>
          <a:prstGeom prst="rect">
            <a:avLst/>
          </a:prstGeom>
          <a:noFill/>
          <a:ln>
            <a:noFill/>
          </a:ln>
        </p:spPr>
      </p:pic>
      <p:sp>
        <p:nvSpPr>
          <p:cNvPr id="2164" name="Google Shape;2164;p217">
            <a:extLst>
              <a:ext uri="{FF2B5EF4-FFF2-40B4-BE49-F238E27FC236}">
                <a16:creationId xmlns:a16="http://schemas.microsoft.com/office/drawing/2014/main" id="{5C3133DF-5B06-4C6E-0E6A-7C0FA10751BC}"/>
              </a:ext>
            </a:extLst>
          </p:cNvPr>
          <p:cNvSpPr txBox="1"/>
          <p:nvPr/>
        </p:nvSpPr>
        <p:spPr>
          <a:xfrm>
            <a:off x="2630741" y="5946754"/>
            <a:ext cx="8229900" cy="35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25400" rIns="25400" bIns="254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dirty="0">
                <a:latin typeface="Helvetica Neue"/>
                <a:ea typeface="Helvetica Neue"/>
                <a:cs typeface="Helvetica Neue"/>
                <a:sym typeface="Helvetica Neue"/>
              </a:rPr>
              <a:t>Dynamics Of Dialogue | </a:t>
            </a:r>
            <a:r>
              <a:rPr lang="en-GB" sz="2000" b="1" dirty="0">
                <a:latin typeface="Helvetica Neue"/>
                <a:ea typeface="Helvetica Neue"/>
                <a:cs typeface="Helvetica Neue"/>
                <a:sym typeface="Helvetica Neue"/>
              </a:rPr>
              <a:t>Apply the 5Ps to your coaching</a:t>
            </a:r>
            <a:endParaRPr sz="2000" b="1" dirty="0"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3" name="Picture 2" descr="A collage of people sitting at a table&#10;&#10;AI-generated content may be incorrect.">
            <a:extLst>
              <a:ext uri="{FF2B5EF4-FFF2-40B4-BE49-F238E27FC236}">
                <a16:creationId xmlns:a16="http://schemas.microsoft.com/office/drawing/2014/main" id="{FA9BB126-045A-F774-A542-8ADA86F89A8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7320" y="748845"/>
            <a:ext cx="6191579" cy="4201428"/>
          </a:xfrm>
          <a:prstGeom prst="rect">
            <a:avLst/>
          </a:prstGeom>
        </p:spPr>
      </p:pic>
      <p:sp>
        <p:nvSpPr>
          <p:cNvPr id="6" name="Google Shape;2142;p216">
            <a:extLst>
              <a:ext uri="{FF2B5EF4-FFF2-40B4-BE49-F238E27FC236}">
                <a16:creationId xmlns:a16="http://schemas.microsoft.com/office/drawing/2014/main" id="{B17E54E2-F8B0-9934-938B-7AA2D31E1781}"/>
              </a:ext>
            </a:extLst>
          </p:cNvPr>
          <p:cNvSpPr txBox="1"/>
          <p:nvPr/>
        </p:nvSpPr>
        <p:spPr>
          <a:xfrm>
            <a:off x="7026219" y="289045"/>
            <a:ext cx="4306333" cy="4898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25400" rIns="25400" bIns="254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500" dirty="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Watch each video and match Tom’s coaching to the 5Ps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GB" sz="3500" dirty="0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500" dirty="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They are not perfect by any means. 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GB" sz="3500" dirty="0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500" dirty="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Use 5Ps to construct feedback for Tom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56706857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9" name="Google Shape;2169;p218"/>
          <p:cNvSpPr/>
          <p:nvPr/>
        </p:nvSpPr>
        <p:spPr>
          <a:xfrm>
            <a:off x="0" y="1145826"/>
            <a:ext cx="12192000" cy="4002000"/>
          </a:xfrm>
          <a:prstGeom prst="rect">
            <a:avLst/>
          </a:prstGeom>
          <a:solidFill>
            <a:srgbClr val="E71B85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70" name="Google Shape;2170;p218"/>
          <p:cNvSpPr/>
          <p:nvPr/>
        </p:nvSpPr>
        <p:spPr>
          <a:xfrm>
            <a:off x="11387475" y="5715707"/>
            <a:ext cx="427500" cy="1209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spcFirstLastPara="1" wrap="square" lIns="25400" tIns="25400" rIns="25400" bIns="254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6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171" name="Google Shape;2171;p218" descr="A person in a yellow circle&#10;&#10;AI-generated content may be incorrect.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387475" y="5917947"/>
            <a:ext cx="463895" cy="447675"/>
          </a:xfrm>
          <a:prstGeom prst="rect">
            <a:avLst/>
          </a:prstGeom>
          <a:noFill/>
          <a:ln>
            <a:noFill/>
          </a:ln>
        </p:spPr>
      </p:pic>
      <p:sp>
        <p:nvSpPr>
          <p:cNvPr id="2172" name="Google Shape;2172;p218"/>
          <p:cNvSpPr txBox="1"/>
          <p:nvPr/>
        </p:nvSpPr>
        <p:spPr>
          <a:xfrm>
            <a:off x="4948275" y="2172450"/>
            <a:ext cx="4379700" cy="186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25" rIns="121900" bIns="609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4700" b="1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EMBED &amp; BUILD</a:t>
            </a:r>
            <a:endParaRPr sz="3400" b="1">
              <a:solidFill>
                <a:schemeClr val="lt1"/>
              </a:solidFill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900"/>
          </a:p>
        </p:txBody>
      </p:sp>
      <p:pic>
        <p:nvPicPr>
          <p:cNvPr id="2173" name="Google Shape;2173;p218" descr="A white outline of a person with their hands on their stomach&#10;&#10;AI-generated content may be incorrect."/>
          <p:cNvPicPr preferRelativeResize="0"/>
          <p:nvPr/>
        </p:nvPicPr>
        <p:blipFill rotWithShape="1">
          <a:blip r:embed="rId4">
            <a:alphaModFix/>
          </a:blip>
          <a:srcRect b="25261"/>
          <a:stretch/>
        </p:blipFill>
        <p:spPr>
          <a:xfrm>
            <a:off x="1062200" y="294426"/>
            <a:ext cx="3054325" cy="4891524"/>
          </a:xfrm>
          <a:prstGeom prst="rect">
            <a:avLst/>
          </a:prstGeom>
          <a:noFill/>
          <a:ln>
            <a:noFill/>
          </a:ln>
        </p:spPr>
      </p:pic>
      <p:sp>
        <p:nvSpPr>
          <p:cNvPr id="2174" name="Google Shape;2174;p218"/>
          <p:cNvSpPr/>
          <p:nvPr/>
        </p:nvSpPr>
        <p:spPr>
          <a:xfrm>
            <a:off x="0" y="5147593"/>
            <a:ext cx="12192000" cy="1899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spcFirstLastPara="1" wrap="square" lIns="25400" tIns="25400" rIns="25400" bIns="254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6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75" name="Google Shape;2175;p218"/>
          <p:cNvSpPr/>
          <p:nvPr/>
        </p:nvSpPr>
        <p:spPr>
          <a:xfrm>
            <a:off x="4948275" y="1145837"/>
            <a:ext cx="2359500" cy="577200"/>
          </a:xfrm>
          <a:prstGeom prst="rect">
            <a:avLst/>
          </a:prstGeom>
          <a:solidFill>
            <a:srgbClr val="151515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300" b="1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NEXT…</a:t>
            </a:r>
            <a:endParaRPr sz="3300" b="1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81" name="Google Shape;2181;p21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578427" y="-3160"/>
            <a:ext cx="9355851" cy="4733311"/>
          </a:xfrm>
          <a:prstGeom prst="rect">
            <a:avLst/>
          </a:prstGeom>
          <a:noFill/>
          <a:ln>
            <a:noFill/>
          </a:ln>
        </p:spPr>
      </p:pic>
      <p:pic>
        <p:nvPicPr>
          <p:cNvPr id="2182" name="Google Shape;2182;p219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351761" y="1934392"/>
            <a:ext cx="2261812" cy="1975275"/>
          </a:xfrm>
          <a:prstGeom prst="rect">
            <a:avLst/>
          </a:prstGeom>
          <a:noFill/>
          <a:ln>
            <a:noFill/>
          </a:ln>
        </p:spPr>
      </p:pic>
      <p:sp>
        <p:nvSpPr>
          <p:cNvPr id="2183" name="Google Shape;2183;p219"/>
          <p:cNvSpPr/>
          <p:nvPr/>
        </p:nvSpPr>
        <p:spPr>
          <a:xfrm>
            <a:off x="-1" y="5147593"/>
            <a:ext cx="12192001" cy="189935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spcFirstLastPara="1" wrap="square" lIns="25400" tIns="25400" rIns="25400" bIns="254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6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84" name="Google Shape;2184;p219"/>
          <p:cNvSpPr/>
          <p:nvPr/>
        </p:nvSpPr>
        <p:spPr>
          <a:xfrm>
            <a:off x="11387475" y="5715707"/>
            <a:ext cx="427522" cy="120625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spcFirstLastPara="1" wrap="square" lIns="25400" tIns="25400" rIns="25400" bIns="254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6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2185" name="Google Shape;2185;p219"/>
          <p:cNvCxnSpPr/>
          <p:nvPr/>
        </p:nvCxnSpPr>
        <p:spPr>
          <a:xfrm rot="10800000" flipH="1">
            <a:off x="11017944" y="5337527"/>
            <a:ext cx="1" cy="1577553"/>
          </a:xfrm>
          <a:prstGeom prst="straightConnector1">
            <a:avLst/>
          </a:prstGeom>
          <a:noFill/>
          <a:ln w="25400" cap="flat" cmpd="sng">
            <a:solidFill>
              <a:srgbClr val="000000"/>
            </a:solidFill>
            <a:prstDash val="solid"/>
            <a:miter lim="400000"/>
            <a:headEnd type="none" w="sm" len="sm"/>
            <a:tailEnd type="none" w="sm" len="sm"/>
          </a:ln>
        </p:spPr>
      </p:cxnSp>
      <p:pic>
        <p:nvPicPr>
          <p:cNvPr id="2186" name="Google Shape;2186;p219" descr="A logo of a person with a yellow circle&#10;&#10;AI-generated content may be incorrect.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1332552" y="5911044"/>
            <a:ext cx="537369" cy="546693"/>
          </a:xfrm>
          <a:prstGeom prst="rect">
            <a:avLst/>
          </a:prstGeom>
          <a:noFill/>
          <a:ln>
            <a:noFill/>
          </a:ln>
        </p:spPr>
      </p:pic>
      <p:sp>
        <p:nvSpPr>
          <p:cNvPr id="2187" name="Google Shape;2187;p219"/>
          <p:cNvSpPr txBox="1"/>
          <p:nvPr/>
        </p:nvSpPr>
        <p:spPr>
          <a:xfrm>
            <a:off x="4539772" y="5552929"/>
            <a:ext cx="6293400" cy="35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25400" rIns="25400" bIns="254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>
                <a:latin typeface="Helvetica Neue"/>
                <a:ea typeface="Helvetica Neue"/>
                <a:cs typeface="Helvetica Neue"/>
                <a:sym typeface="Helvetica Neue"/>
              </a:rPr>
              <a:t>The WalkThrus Coaching Process </a:t>
            </a:r>
            <a:r>
              <a:rPr lang="en-GB" sz="20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| </a:t>
            </a:r>
            <a:r>
              <a:rPr lang="en-GB" sz="2000" b="1">
                <a:latin typeface="Helvetica Neue"/>
                <a:ea typeface="Helvetica Neue"/>
                <a:cs typeface="Helvetica Neue"/>
                <a:sym typeface="Helvetica Neue"/>
              </a:rPr>
              <a:t>embed &amp; build</a:t>
            </a:r>
            <a:endParaRPr sz="2000" b="1" i="0" u="none" strike="noStrike" cap="non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2" name="Google Shape;2192;p220"/>
          <p:cNvSpPr/>
          <p:nvPr/>
        </p:nvSpPr>
        <p:spPr>
          <a:xfrm>
            <a:off x="0" y="-11827"/>
            <a:ext cx="12192000" cy="5200412"/>
          </a:xfrm>
          <a:prstGeom prst="rect">
            <a:avLst/>
          </a:prstGeom>
          <a:solidFill>
            <a:srgbClr val="ED288F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2193" name="Google Shape;2193;p220"/>
          <p:cNvSpPr txBox="1"/>
          <p:nvPr/>
        </p:nvSpPr>
        <p:spPr>
          <a:xfrm>
            <a:off x="6438331" y="1520473"/>
            <a:ext cx="4668940" cy="16671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25400" rIns="25400" bIns="25400" anchor="t" anchorCtr="0">
            <a:spAutoFit/>
          </a:bodyPr>
          <a:lstStyle/>
          <a:p>
            <a:pPr marL="0" marR="0" lvl="1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500" b="0" i="0" u="none" strike="noStrike" cap="non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Embedding techniques, building habits and moving on.</a:t>
            </a:r>
            <a:endParaRPr/>
          </a:p>
        </p:txBody>
      </p:sp>
      <p:sp>
        <p:nvSpPr>
          <p:cNvPr id="2194" name="Google Shape;2194;p220"/>
          <p:cNvSpPr/>
          <p:nvPr/>
        </p:nvSpPr>
        <p:spPr>
          <a:xfrm>
            <a:off x="6096000" y="1669693"/>
            <a:ext cx="80683" cy="1367091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25400" tIns="25400" rIns="25400" bIns="254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6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195" name="Google Shape;2195;p220"/>
          <p:cNvGrpSpPr/>
          <p:nvPr/>
        </p:nvGrpSpPr>
        <p:grpSpPr>
          <a:xfrm>
            <a:off x="6438331" y="336758"/>
            <a:ext cx="2491485" cy="501941"/>
            <a:chOff x="14768378" y="1128963"/>
            <a:chExt cx="2357438" cy="1003881"/>
          </a:xfrm>
        </p:grpSpPr>
        <p:sp>
          <p:nvSpPr>
            <p:cNvPr id="2196" name="Google Shape;2196;p220"/>
            <p:cNvSpPr/>
            <p:nvPr/>
          </p:nvSpPr>
          <p:spPr>
            <a:xfrm>
              <a:off x="14768378" y="1296113"/>
              <a:ext cx="2357438" cy="836731"/>
            </a:xfrm>
            <a:prstGeom prst="roundRect">
              <a:avLst>
                <a:gd name="adj" fmla="val 50000"/>
              </a:avLst>
            </a:prstGeom>
            <a:solidFill>
              <a:srgbClr val="424242"/>
            </a:solidFill>
            <a:ln>
              <a:noFill/>
            </a:ln>
          </p:spPr>
          <p:txBody>
            <a:bodyPr spcFirstLastPara="1" wrap="square" lIns="25400" tIns="25400" rIns="25400" bIns="254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97" name="Google Shape;2197;p220"/>
            <p:cNvSpPr txBox="1"/>
            <p:nvPr/>
          </p:nvSpPr>
          <p:spPr>
            <a:xfrm>
              <a:off x="14926149" y="1128963"/>
              <a:ext cx="2051100" cy="7181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5400" tIns="25400" rIns="25400" bIns="25400" anchor="ctr" anchorCtr="0">
              <a:spAutoFit/>
            </a:bodyPr>
            <a:lstStyle/>
            <a:p>
              <a:pPr marL="0" marR="0" lvl="0" indent="0" algn="ctr" rtl="0">
                <a:spcBef>
                  <a:spcPts val="2350"/>
                </a:spcBef>
                <a:spcAft>
                  <a:spcPts val="0"/>
                </a:spcAft>
                <a:buNone/>
              </a:pPr>
              <a:r>
                <a:rPr lang="en-GB" sz="2000" b="1" dirty="0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EMBED &amp; BUILD</a:t>
              </a:r>
              <a:endParaRPr dirty="0"/>
            </a:p>
          </p:txBody>
        </p:sp>
      </p:grpSp>
      <p:pic>
        <p:nvPicPr>
          <p:cNvPr id="2198" name="Google Shape;2198;p220" descr="A group of people with their hands together&#10;&#10;AI-generated content may be incorrect.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30697" y="542928"/>
            <a:ext cx="4323582" cy="4160822"/>
          </a:xfrm>
          <a:prstGeom prst="rect">
            <a:avLst/>
          </a:prstGeom>
          <a:noFill/>
          <a:ln>
            <a:noFill/>
          </a:ln>
        </p:spPr>
      </p:pic>
      <p:sp>
        <p:nvSpPr>
          <p:cNvPr id="2199" name="Google Shape;2199;p220"/>
          <p:cNvSpPr/>
          <p:nvPr/>
        </p:nvSpPr>
        <p:spPr>
          <a:xfrm>
            <a:off x="-1" y="5147593"/>
            <a:ext cx="12192001" cy="189935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spcFirstLastPara="1" wrap="square" lIns="25400" tIns="25400" rIns="25400" bIns="254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6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00" name="Google Shape;2200;p220"/>
          <p:cNvSpPr/>
          <p:nvPr/>
        </p:nvSpPr>
        <p:spPr>
          <a:xfrm>
            <a:off x="11387475" y="5715707"/>
            <a:ext cx="427522" cy="120625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spcFirstLastPara="1" wrap="square" lIns="25400" tIns="25400" rIns="25400" bIns="254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6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2201" name="Google Shape;2201;p220"/>
          <p:cNvCxnSpPr/>
          <p:nvPr/>
        </p:nvCxnSpPr>
        <p:spPr>
          <a:xfrm rot="10800000" flipH="1">
            <a:off x="11017944" y="5337527"/>
            <a:ext cx="1" cy="1577553"/>
          </a:xfrm>
          <a:prstGeom prst="straightConnector1">
            <a:avLst/>
          </a:prstGeom>
          <a:noFill/>
          <a:ln w="25400" cap="flat" cmpd="sng">
            <a:solidFill>
              <a:srgbClr val="000000"/>
            </a:solidFill>
            <a:prstDash val="solid"/>
            <a:miter lim="400000"/>
            <a:headEnd type="none" w="sm" len="sm"/>
            <a:tailEnd type="none" w="sm" len="sm"/>
          </a:ln>
        </p:spPr>
      </p:cxnSp>
      <p:pic>
        <p:nvPicPr>
          <p:cNvPr id="2202" name="Google Shape;2202;p220" descr="A logo of a person with a yellow circle&#10;&#10;AI-generated content may be incorrect.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1332552" y="5911044"/>
            <a:ext cx="537369" cy="546693"/>
          </a:xfrm>
          <a:prstGeom prst="rect">
            <a:avLst/>
          </a:prstGeom>
          <a:noFill/>
          <a:ln>
            <a:noFill/>
          </a:ln>
        </p:spPr>
      </p:pic>
      <p:sp>
        <p:nvSpPr>
          <p:cNvPr id="2203" name="Google Shape;2203;p220"/>
          <p:cNvSpPr txBox="1"/>
          <p:nvPr/>
        </p:nvSpPr>
        <p:spPr>
          <a:xfrm>
            <a:off x="4539772" y="5552929"/>
            <a:ext cx="6293400" cy="35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25400" rIns="25400" bIns="254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>
                <a:latin typeface="Helvetica Neue"/>
                <a:ea typeface="Helvetica Neue"/>
                <a:cs typeface="Helvetica Neue"/>
                <a:sym typeface="Helvetica Neue"/>
              </a:rPr>
              <a:t>Walkthrus Coaching Process | </a:t>
            </a:r>
            <a:r>
              <a:rPr lang="en-GB" sz="2000" b="1">
                <a:latin typeface="Helvetica Neue"/>
                <a:ea typeface="Helvetica Neue"/>
                <a:cs typeface="Helvetica Neue"/>
                <a:sym typeface="Helvetica Neue"/>
              </a:rPr>
              <a:t>Embed &amp; Build</a:t>
            </a:r>
            <a:endParaRPr sz="2000" b="1"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08" name="Google Shape;2208;p221"/>
          <p:cNvGrpSpPr/>
          <p:nvPr/>
        </p:nvGrpSpPr>
        <p:grpSpPr>
          <a:xfrm>
            <a:off x="780820" y="899320"/>
            <a:ext cx="11087227" cy="2638099"/>
            <a:chOff x="780774" y="1955238"/>
            <a:chExt cx="11546789" cy="2747448"/>
          </a:xfrm>
        </p:grpSpPr>
        <p:pic>
          <p:nvPicPr>
            <p:cNvPr id="2209" name="Google Shape;2209;p221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780774" y="1955238"/>
              <a:ext cx="4540001" cy="272293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210" name="Google Shape;2210;p221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5402486" y="1955238"/>
              <a:ext cx="6925077" cy="2747448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211" name="Google Shape;2211;p221"/>
          <p:cNvSpPr txBox="1"/>
          <p:nvPr/>
        </p:nvSpPr>
        <p:spPr>
          <a:xfrm>
            <a:off x="712195" y="3277748"/>
            <a:ext cx="1698300" cy="13521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50800" tIns="50800" rIns="50800" bIns="50800" anchor="t" anchorCtr="0">
            <a:noAutofit/>
          </a:bodyPr>
          <a:lstStyle/>
          <a:p>
            <a:pPr marL="0" marR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 Black"/>
              <a:buNone/>
            </a:pPr>
            <a:r>
              <a:rPr lang="en-GB"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NON-USE</a:t>
            </a:r>
            <a:endParaRPr sz="1900" b="1" i="0" u="none" strike="noStrike" cap="non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2212" name="Google Shape;2212;p221"/>
          <p:cNvSpPr txBox="1"/>
          <p:nvPr/>
        </p:nvSpPr>
        <p:spPr>
          <a:xfrm>
            <a:off x="2960296" y="3277748"/>
            <a:ext cx="1698300" cy="13521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50800" tIns="50800" rIns="50800" bIns="50800" anchor="t" anchorCtr="0">
            <a:noAutofit/>
          </a:bodyPr>
          <a:lstStyle/>
          <a:p>
            <a:pPr marL="0" marR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 Black"/>
              <a:buNone/>
            </a:pPr>
            <a:r>
              <a:rPr lang="en-GB"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AWARENESS</a:t>
            </a:r>
            <a:endParaRPr sz="1900" b="1" i="0" u="none" strike="noStrike" cap="non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2213" name="Google Shape;2213;p221"/>
          <p:cNvSpPr txBox="1"/>
          <p:nvPr/>
        </p:nvSpPr>
        <p:spPr>
          <a:xfrm>
            <a:off x="7418882" y="3302068"/>
            <a:ext cx="1698300" cy="13521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50800" tIns="50800" rIns="50800" bIns="50800" anchor="t" anchorCtr="0">
            <a:noAutofit/>
          </a:bodyPr>
          <a:lstStyle/>
          <a:p>
            <a:pPr marL="0" marR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 Black"/>
              <a:buNone/>
            </a:pPr>
            <a:r>
              <a:rPr lang="en-GB"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ROUTINE</a:t>
            </a:r>
            <a:endParaRPr sz="1900" b="1" i="0" u="none" strike="noStrike" cap="non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2214" name="Google Shape;2214;p221"/>
          <p:cNvSpPr txBox="1"/>
          <p:nvPr/>
        </p:nvSpPr>
        <p:spPr>
          <a:xfrm>
            <a:off x="5147999" y="3286475"/>
            <a:ext cx="1981500" cy="13521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50800" tIns="50800" rIns="50800" bIns="50800" anchor="t" anchorCtr="0">
            <a:noAutofit/>
          </a:bodyPr>
          <a:lstStyle/>
          <a:p>
            <a:pPr marL="0" marR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 Black"/>
              <a:buNone/>
            </a:pPr>
            <a:r>
              <a:rPr lang="en-GB"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MECHANICAL</a:t>
            </a:r>
            <a:endParaRPr sz="1900" b="1" i="0" u="none" strike="noStrike" cap="non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2215" name="Google Shape;2215;p221"/>
          <p:cNvSpPr txBox="1"/>
          <p:nvPr/>
        </p:nvSpPr>
        <p:spPr>
          <a:xfrm>
            <a:off x="9689760" y="3277748"/>
            <a:ext cx="1698300" cy="13521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50800" tIns="50800" rIns="50800" bIns="50800" anchor="t" anchorCtr="0">
            <a:noAutofit/>
          </a:bodyPr>
          <a:lstStyle/>
          <a:p>
            <a:pPr marL="0" marR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 Black"/>
              <a:buNone/>
            </a:pPr>
            <a:r>
              <a:rPr lang="en-GB"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PROFICIENT</a:t>
            </a:r>
            <a:endParaRPr sz="1900" b="1" i="0" u="none" strike="noStrike" cap="non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cxnSp>
        <p:nvCxnSpPr>
          <p:cNvPr id="2216" name="Google Shape;2216;p221"/>
          <p:cNvCxnSpPr/>
          <p:nvPr/>
        </p:nvCxnSpPr>
        <p:spPr>
          <a:xfrm rot="10800000">
            <a:off x="11017944" y="5337680"/>
            <a:ext cx="0" cy="1577400"/>
          </a:xfrm>
          <a:prstGeom prst="straightConnector1">
            <a:avLst/>
          </a:prstGeom>
          <a:noFill/>
          <a:ln w="12700" cap="flat" cmpd="sng">
            <a:solidFill>
              <a:srgbClr val="000000"/>
            </a:solidFill>
            <a:prstDash val="solid"/>
            <a:miter lim="400000"/>
            <a:headEnd type="none" w="sm" len="sm"/>
            <a:tailEnd type="none" w="sm" len="sm"/>
          </a:ln>
        </p:spPr>
      </p:cxnSp>
      <p:sp>
        <p:nvSpPr>
          <p:cNvPr id="2217" name="Google Shape;2217;p221"/>
          <p:cNvSpPr txBox="1"/>
          <p:nvPr/>
        </p:nvSpPr>
        <p:spPr>
          <a:xfrm>
            <a:off x="3609975" y="5552925"/>
            <a:ext cx="7223400" cy="35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25400" rIns="25400" bIns="254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Helvetica Neue"/>
              <a:buNone/>
            </a:pPr>
            <a:r>
              <a:rPr lang="en-GB" sz="2000">
                <a:latin typeface="Helvetica Neue"/>
                <a:ea typeface="Helvetica Neue"/>
                <a:cs typeface="Helvetica Neue"/>
                <a:sym typeface="Helvetica Neue"/>
              </a:rPr>
              <a:t>Embed &amp; Build | </a:t>
            </a:r>
            <a:r>
              <a:rPr lang="en-GB" sz="2000" b="1">
                <a:latin typeface="Helvetica Neue"/>
                <a:ea typeface="Helvetica Neue"/>
                <a:cs typeface="Helvetica Neue"/>
                <a:sym typeface="Helvetica Neue"/>
              </a:rPr>
              <a:t>Stages Of Learning</a:t>
            </a:r>
            <a:endParaRPr sz="2000" b="1"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2218" name="Google Shape;2218;p221"/>
          <p:cNvSpPr/>
          <p:nvPr/>
        </p:nvSpPr>
        <p:spPr>
          <a:xfrm>
            <a:off x="0" y="5147593"/>
            <a:ext cx="12192000" cy="1899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spcFirstLastPara="1" wrap="square" lIns="25400" tIns="25400" rIns="25400" bIns="254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Helvetica Neue"/>
              <a:buNone/>
            </a:pPr>
            <a:endParaRPr sz="16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19" name="Google Shape;2219;p221"/>
          <p:cNvSpPr/>
          <p:nvPr/>
        </p:nvSpPr>
        <p:spPr>
          <a:xfrm>
            <a:off x="11387475" y="5715707"/>
            <a:ext cx="427500" cy="1206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spcFirstLastPara="1" wrap="square" lIns="25400" tIns="25400" rIns="25400" bIns="254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6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220" name="Google Shape;2220;p221" descr="A logo of a person with a yellow circle&#10;&#10;AI-generated content may be incorrect.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1332552" y="5911044"/>
            <a:ext cx="537368" cy="54669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5" name="Google Shape;2225;p222"/>
          <p:cNvSpPr/>
          <p:nvPr/>
        </p:nvSpPr>
        <p:spPr>
          <a:xfrm>
            <a:off x="0" y="0"/>
            <a:ext cx="12232500" cy="5200500"/>
          </a:xfrm>
          <a:prstGeom prst="rect">
            <a:avLst/>
          </a:prstGeom>
          <a:solidFill>
            <a:srgbClr val="F9D0E4"/>
          </a:solidFill>
          <a:ln w="6350" cap="flat" cmpd="sng">
            <a:solidFill>
              <a:srgbClr val="F9D0E4"/>
            </a:solidFill>
            <a:prstDash val="solid"/>
            <a:miter lim="400000"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2226" name="Google Shape;2226;p222"/>
          <p:cNvCxnSpPr/>
          <p:nvPr/>
        </p:nvCxnSpPr>
        <p:spPr>
          <a:xfrm rot="10800000">
            <a:off x="11017944" y="5337680"/>
            <a:ext cx="0" cy="1577400"/>
          </a:xfrm>
          <a:prstGeom prst="straightConnector1">
            <a:avLst/>
          </a:prstGeom>
          <a:noFill/>
          <a:ln w="12700" cap="flat" cmpd="sng">
            <a:solidFill>
              <a:srgbClr val="000000"/>
            </a:solidFill>
            <a:prstDash val="solid"/>
            <a:miter lim="400000"/>
            <a:headEnd type="none" w="sm" len="sm"/>
            <a:tailEnd type="none" w="sm" len="sm"/>
          </a:ln>
        </p:spPr>
      </p:cxnSp>
      <p:sp>
        <p:nvSpPr>
          <p:cNvPr id="2227" name="Google Shape;2227;p222"/>
          <p:cNvSpPr txBox="1"/>
          <p:nvPr/>
        </p:nvSpPr>
        <p:spPr>
          <a:xfrm>
            <a:off x="3594100" y="5552929"/>
            <a:ext cx="7239300" cy="35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25400" rIns="25400" bIns="254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Helvetica Neue"/>
              <a:buNone/>
            </a:pPr>
            <a:r>
              <a:rPr lang="en-GB" sz="2000">
                <a:latin typeface="Helvetica Neue"/>
                <a:ea typeface="Helvetica Neue"/>
                <a:cs typeface="Helvetica Neue"/>
                <a:sym typeface="Helvetica Neue"/>
              </a:rPr>
              <a:t>Stages Of Learning | </a:t>
            </a:r>
            <a:r>
              <a:rPr lang="en-GB" sz="2000" b="1">
                <a:latin typeface="Helvetica Neue"/>
                <a:ea typeface="Helvetica Neue"/>
                <a:cs typeface="Helvetica Neue"/>
                <a:sym typeface="Helvetica Neue"/>
              </a:rPr>
              <a:t>Mechanical Implementation</a:t>
            </a:r>
            <a:endParaRPr sz="2000" b="1"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2228" name="Google Shape;2228;p222"/>
          <p:cNvSpPr/>
          <p:nvPr/>
        </p:nvSpPr>
        <p:spPr>
          <a:xfrm>
            <a:off x="0" y="5147593"/>
            <a:ext cx="12192000" cy="1899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spcFirstLastPara="1" wrap="square" lIns="25400" tIns="25400" rIns="25400" bIns="254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Helvetica Neue"/>
              <a:buNone/>
            </a:pPr>
            <a:endParaRPr sz="16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229" name="Google Shape;2229;p222"/>
          <p:cNvPicPr preferRelativeResize="0"/>
          <p:nvPr/>
        </p:nvPicPr>
        <p:blipFill rotWithShape="1">
          <a:blip r:embed="rId3">
            <a:alphaModFix/>
          </a:blip>
          <a:srcRect t="6419"/>
          <a:stretch/>
        </p:blipFill>
        <p:spPr>
          <a:xfrm>
            <a:off x="3594100" y="203069"/>
            <a:ext cx="4645365" cy="4647061"/>
          </a:xfrm>
          <a:prstGeom prst="rect">
            <a:avLst/>
          </a:prstGeom>
          <a:noFill/>
          <a:ln>
            <a:noFill/>
          </a:ln>
        </p:spPr>
      </p:pic>
      <p:sp>
        <p:nvSpPr>
          <p:cNvPr id="2230" name="Google Shape;2230;p222"/>
          <p:cNvSpPr/>
          <p:nvPr/>
        </p:nvSpPr>
        <p:spPr>
          <a:xfrm>
            <a:off x="11387475" y="5715707"/>
            <a:ext cx="427500" cy="1206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spcFirstLastPara="1" wrap="square" lIns="25400" tIns="25400" rIns="25400" bIns="254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6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231" name="Google Shape;2231;p222" descr="A logo of a person with a yellow circle&#10;&#10;AI-generated content may be incorrect.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1332552" y="5911044"/>
            <a:ext cx="537368" cy="54669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74" name="Google Shape;2474;p244"/>
          <p:cNvGrpSpPr/>
          <p:nvPr/>
        </p:nvGrpSpPr>
        <p:grpSpPr>
          <a:xfrm>
            <a:off x="1321247" y="212218"/>
            <a:ext cx="10066224" cy="4938417"/>
            <a:chOff x="2642494" y="424435"/>
            <a:chExt cx="20132447" cy="9876833"/>
          </a:xfrm>
        </p:grpSpPr>
        <p:pic>
          <p:nvPicPr>
            <p:cNvPr id="2475" name="Google Shape;2475;p244"/>
            <p:cNvPicPr preferRelativeResize="0"/>
            <p:nvPr/>
          </p:nvPicPr>
          <p:blipFill rotWithShape="1">
            <a:blip r:embed="rId3">
              <a:alphaModFix/>
            </a:blip>
            <a:srcRect t="7564" b="5098"/>
            <a:stretch/>
          </p:blipFill>
          <p:spPr>
            <a:xfrm>
              <a:off x="2810327" y="424435"/>
              <a:ext cx="18737705" cy="827950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476" name="Google Shape;2476;p244"/>
            <p:cNvPicPr preferRelativeResize="0"/>
            <p:nvPr/>
          </p:nvPicPr>
          <p:blipFill rotWithShape="1">
            <a:blip r:embed="rId4">
              <a:alphaModFix/>
            </a:blip>
            <a:srcRect t="85169"/>
            <a:stretch/>
          </p:blipFill>
          <p:spPr>
            <a:xfrm>
              <a:off x="2642494" y="8794640"/>
              <a:ext cx="20132447" cy="1506628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477" name="Google Shape;2477;p244"/>
          <p:cNvSpPr/>
          <p:nvPr/>
        </p:nvSpPr>
        <p:spPr>
          <a:xfrm>
            <a:off x="-1" y="5147593"/>
            <a:ext cx="12192001" cy="189935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spcFirstLastPara="1" wrap="square" lIns="25400" tIns="25400" rIns="25400" bIns="254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6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78" name="Google Shape;2478;p244"/>
          <p:cNvSpPr/>
          <p:nvPr/>
        </p:nvSpPr>
        <p:spPr>
          <a:xfrm>
            <a:off x="11387475" y="5715707"/>
            <a:ext cx="427522" cy="120625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spcFirstLastPara="1" wrap="square" lIns="25400" tIns="25400" rIns="25400" bIns="254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6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2479" name="Google Shape;2479;p244"/>
          <p:cNvCxnSpPr/>
          <p:nvPr/>
        </p:nvCxnSpPr>
        <p:spPr>
          <a:xfrm rot="10800000" flipH="1">
            <a:off x="11017944" y="5337527"/>
            <a:ext cx="1" cy="1577553"/>
          </a:xfrm>
          <a:prstGeom prst="straightConnector1">
            <a:avLst/>
          </a:prstGeom>
          <a:noFill/>
          <a:ln w="25400" cap="flat" cmpd="sng">
            <a:solidFill>
              <a:srgbClr val="000000"/>
            </a:solidFill>
            <a:prstDash val="solid"/>
            <a:miter lim="400000"/>
            <a:headEnd type="none" w="sm" len="sm"/>
            <a:tailEnd type="none" w="sm" len="sm"/>
          </a:ln>
        </p:spPr>
      </p:cxnSp>
      <p:sp>
        <p:nvSpPr>
          <p:cNvPr id="2480" name="Google Shape;2480;p244"/>
          <p:cNvSpPr txBox="1"/>
          <p:nvPr/>
        </p:nvSpPr>
        <p:spPr>
          <a:xfrm>
            <a:off x="4539772" y="5552929"/>
            <a:ext cx="6293505" cy="3590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25400" rIns="25400" bIns="254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>
                <a:latin typeface="Helvetica Neue"/>
                <a:ea typeface="Helvetica Neue"/>
                <a:cs typeface="Helvetica Neue"/>
                <a:sym typeface="Helvetica Neue"/>
              </a:rPr>
              <a:t>Meaningful Coaching | </a:t>
            </a:r>
            <a:r>
              <a:rPr lang="en-GB" sz="2000" b="1">
                <a:latin typeface="Helvetica Neue"/>
                <a:ea typeface="Helvetica Neue"/>
                <a:cs typeface="Helvetica Neue"/>
                <a:sym typeface="Helvetica Neue"/>
              </a:rPr>
              <a:t>Three Domains</a:t>
            </a:r>
            <a:endParaRPr sz="2000" b="1"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2481" name="Google Shape;2481;p244" descr="A logo of a person with a yellow circle&#10;&#10;AI-generated content may be incorrect.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1332552" y="5911044"/>
            <a:ext cx="537369" cy="54669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p40"/>
          <p:cNvSpPr/>
          <p:nvPr/>
        </p:nvSpPr>
        <p:spPr>
          <a:xfrm>
            <a:off x="0" y="-52818"/>
            <a:ext cx="12192000" cy="5200412"/>
          </a:xfrm>
          <a:prstGeom prst="rect">
            <a:avLst/>
          </a:prstGeom>
          <a:solidFill>
            <a:srgbClr val="FCDA16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>
              <a:buClr>
                <a:srgbClr val="FFFFFF"/>
              </a:buClr>
              <a:buSzPts val="3600"/>
            </a:pPr>
            <a:endParaRPr sz="3600">
              <a:solidFill>
                <a:srgbClr val="FFFFFF"/>
              </a:solidFill>
            </a:endParaRPr>
          </a:p>
        </p:txBody>
      </p:sp>
      <p:sp>
        <p:nvSpPr>
          <p:cNvPr id="183" name="Google Shape;183;p40"/>
          <p:cNvSpPr/>
          <p:nvPr/>
        </p:nvSpPr>
        <p:spPr>
          <a:xfrm>
            <a:off x="1043023" y="707224"/>
            <a:ext cx="711623" cy="189935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algn="ctr">
              <a:buSzPts val="1500"/>
            </a:pPr>
            <a:endParaRPr sz="1500"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84" name="Google Shape;184;p40"/>
          <p:cNvSpPr txBox="1"/>
          <p:nvPr/>
        </p:nvSpPr>
        <p:spPr>
          <a:xfrm>
            <a:off x="959133" y="5671991"/>
            <a:ext cx="9956672" cy="5899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25400" rIns="25400" bIns="25400" anchor="ctr" anchorCtr="0">
            <a:spAutoFit/>
          </a:bodyPr>
          <a:lstStyle/>
          <a:p>
            <a:pPr>
              <a:lnSpc>
                <a:spcPct val="70000"/>
              </a:lnSpc>
              <a:buSzPts val="2500"/>
            </a:pPr>
            <a:r>
              <a:rPr lang="en-GB" sz="2500">
                <a:latin typeface="Helvetica Neue"/>
                <a:ea typeface="Helvetica Neue"/>
                <a:cs typeface="Helvetica Neue"/>
                <a:sym typeface="Helvetica Neue"/>
              </a:rPr>
              <a:t>For Senior Leaders, Middle Leaders, System Leaders</a:t>
            </a:r>
            <a:endParaRPr/>
          </a:p>
          <a:p>
            <a:pPr>
              <a:lnSpc>
                <a:spcPct val="70000"/>
              </a:lnSpc>
              <a:buSzPts val="2500"/>
            </a:pPr>
            <a:endParaRPr sz="2500"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85" name="Google Shape;185;p40"/>
          <p:cNvSpPr/>
          <p:nvPr/>
        </p:nvSpPr>
        <p:spPr>
          <a:xfrm>
            <a:off x="11387476" y="5715709"/>
            <a:ext cx="427523" cy="120625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spcFirstLastPara="1" wrap="square" lIns="25400" tIns="25400" rIns="25400" bIns="25400" anchor="ctr" anchorCtr="0">
            <a:noAutofit/>
          </a:bodyPr>
          <a:lstStyle/>
          <a:p>
            <a:pPr algn="ctr">
              <a:buClr>
                <a:srgbClr val="FFFFFF"/>
              </a:buClr>
              <a:buSzPts val="1600"/>
            </a:pPr>
            <a:endParaRPr sz="1600">
              <a:solidFill>
                <a:srgbClr val="FFFFFF"/>
              </a:solidFill>
            </a:endParaRPr>
          </a:p>
        </p:txBody>
      </p:sp>
      <p:cxnSp>
        <p:nvCxnSpPr>
          <p:cNvPr id="186" name="Google Shape;186;p40"/>
          <p:cNvCxnSpPr/>
          <p:nvPr/>
        </p:nvCxnSpPr>
        <p:spPr>
          <a:xfrm>
            <a:off x="1043023" y="2302165"/>
            <a:ext cx="5735465" cy="0"/>
          </a:xfrm>
          <a:prstGeom prst="straightConnector1">
            <a:avLst/>
          </a:prstGeom>
          <a:noFill/>
          <a:ln w="25400" cap="flat" cmpd="sng">
            <a:solidFill>
              <a:srgbClr val="080809"/>
            </a:solidFill>
            <a:prstDash val="solid"/>
            <a:miter lim="400000"/>
            <a:headEnd type="none" w="sm" len="sm"/>
            <a:tailEnd type="none" w="sm" len="sm"/>
          </a:ln>
        </p:spPr>
      </p:cxnSp>
      <p:pic>
        <p:nvPicPr>
          <p:cNvPr id="187" name="Google Shape;187;p40" descr="A person in a yellow circle&#10;&#10;AI-generated content may be incorrect.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387476" y="5917948"/>
            <a:ext cx="463895" cy="4476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88" name="Google Shape;188;p40" descr="A person with arms crossed&#10;&#10;AI-generated content may be incorrect."/>
          <p:cNvPicPr preferRelativeResize="0"/>
          <p:nvPr/>
        </p:nvPicPr>
        <p:blipFill rotWithShape="1">
          <a:blip r:embed="rId4">
            <a:alphaModFix/>
          </a:blip>
          <a:srcRect b="44114"/>
          <a:stretch/>
        </p:blipFill>
        <p:spPr>
          <a:xfrm>
            <a:off x="7167823" y="-195002"/>
            <a:ext cx="4669172" cy="5383403"/>
          </a:xfrm>
          <a:prstGeom prst="rect">
            <a:avLst/>
          </a:prstGeom>
          <a:noFill/>
          <a:ln>
            <a:noFill/>
          </a:ln>
        </p:spPr>
      </p:pic>
      <p:sp>
        <p:nvSpPr>
          <p:cNvPr id="189" name="Google Shape;189;p40"/>
          <p:cNvSpPr/>
          <p:nvPr/>
        </p:nvSpPr>
        <p:spPr>
          <a:xfrm>
            <a:off x="0" y="5147595"/>
            <a:ext cx="12192000" cy="189935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spcFirstLastPara="1" wrap="square" lIns="25400" tIns="25400" rIns="25400" bIns="25400" anchor="ctr" anchorCtr="0">
            <a:noAutofit/>
          </a:bodyPr>
          <a:lstStyle/>
          <a:p>
            <a:pPr algn="ctr">
              <a:buClr>
                <a:srgbClr val="FFFFFF"/>
              </a:buClr>
              <a:buSzPts val="1600"/>
            </a:pPr>
            <a:endParaRPr sz="1600">
              <a:solidFill>
                <a:srgbClr val="FFFFFF"/>
              </a:solidFill>
            </a:endParaRPr>
          </a:p>
        </p:txBody>
      </p:sp>
      <p:sp>
        <p:nvSpPr>
          <p:cNvPr id="190" name="Google Shape;190;p40"/>
          <p:cNvSpPr txBox="1"/>
          <p:nvPr/>
        </p:nvSpPr>
        <p:spPr>
          <a:xfrm>
            <a:off x="899886" y="2705796"/>
            <a:ext cx="5196114" cy="13233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>
              <a:buClr>
                <a:srgbClr val="151515"/>
              </a:buClr>
              <a:buSzPts val="4000"/>
            </a:pPr>
            <a:r>
              <a:rPr lang="en-GB" sz="4000">
                <a:solidFill>
                  <a:srgbClr val="151515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IMPLEMENTATION PATHWAY</a:t>
            </a:r>
            <a:endParaRPr/>
          </a:p>
        </p:txBody>
      </p:sp>
      <p:pic>
        <p:nvPicPr>
          <p:cNvPr id="191" name="Google Shape;191;p40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45904" y="802190"/>
            <a:ext cx="5820152" cy="186960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0" name="Google Shape;670;p128"/>
          <p:cNvPicPr preferRelativeResize="0"/>
          <p:nvPr/>
        </p:nvPicPr>
        <p:blipFill rotWithShape="1">
          <a:blip r:embed="rId3">
            <a:alphaModFix/>
          </a:blip>
          <a:srcRect b="2564"/>
          <a:stretch/>
        </p:blipFill>
        <p:spPr>
          <a:xfrm>
            <a:off x="0" y="132481"/>
            <a:ext cx="12192000" cy="5205045"/>
          </a:xfrm>
          <a:prstGeom prst="rect">
            <a:avLst/>
          </a:prstGeom>
          <a:noFill/>
          <a:ln>
            <a:noFill/>
          </a:ln>
        </p:spPr>
      </p:pic>
      <p:sp>
        <p:nvSpPr>
          <p:cNvPr id="671" name="Google Shape;671;p128"/>
          <p:cNvSpPr/>
          <p:nvPr/>
        </p:nvSpPr>
        <p:spPr>
          <a:xfrm>
            <a:off x="-1" y="5147593"/>
            <a:ext cx="12192001" cy="189935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spcFirstLastPara="1" wrap="square" lIns="25400" tIns="25400" rIns="25400" bIns="254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6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72" name="Google Shape;672;p128"/>
          <p:cNvSpPr/>
          <p:nvPr/>
        </p:nvSpPr>
        <p:spPr>
          <a:xfrm>
            <a:off x="11387475" y="5715707"/>
            <a:ext cx="427522" cy="120625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spcFirstLastPara="1" wrap="square" lIns="25400" tIns="25400" rIns="25400" bIns="254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6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673" name="Google Shape;673;p128"/>
          <p:cNvCxnSpPr/>
          <p:nvPr/>
        </p:nvCxnSpPr>
        <p:spPr>
          <a:xfrm rot="10800000" flipH="1">
            <a:off x="11017944" y="5337527"/>
            <a:ext cx="1" cy="1577553"/>
          </a:xfrm>
          <a:prstGeom prst="straightConnector1">
            <a:avLst/>
          </a:prstGeom>
          <a:noFill/>
          <a:ln w="25400" cap="flat" cmpd="sng">
            <a:solidFill>
              <a:srgbClr val="000000"/>
            </a:solidFill>
            <a:prstDash val="solid"/>
            <a:miter lim="400000"/>
            <a:headEnd type="none" w="sm" len="sm"/>
            <a:tailEnd type="none" w="sm" len="sm"/>
          </a:ln>
        </p:spPr>
      </p:cxnSp>
      <p:pic>
        <p:nvPicPr>
          <p:cNvPr id="674" name="Google Shape;674;p128" descr="A logo of a person with a yellow circle&#10;&#10;AI-generated content may be incorrect.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1332552" y="5911044"/>
            <a:ext cx="537369" cy="546693"/>
          </a:xfrm>
          <a:prstGeom prst="rect">
            <a:avLst/>
          </a:prstGeom>
          <a:noFill/>
          <a:ln>
            <a:noFill/>
          </a:ln>
        </p:spPr>
      </p:pic>
      <p:sp>
        <p:nvSpPr>
          <p:cNvPr id="675" name="Google Shape;675;p128"/>
          <p:cNvSpPr txBox="1"/>
          <p:nvPr/>
        </p:nvSpPr>
        <p:spPr>
          <a:xfrm>
            <a:off x="4539772" y="5552929"/>
            <a:ext cx="6293400" cy="35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25400" rIns="25400" bIns="254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b="1">
                <a:latin typeface="Helvetica Neue"/>
                <a:ea typeface="Helvetica Neue"/>
                <a:cs typeface="Helvetica Neue"/>
                <a:sym typeface="Helvetica Neue"/>
              </a:rPr>
              <a:t>The classroom</a:t>
            </a:r>
            <a:r>
              <a:rPr lang="en-GB" sz="20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|</a:t>
            </a:r>
            <a:r>
              <a:rPr lang="en-GB" sz="2000">
                <a:latin typeface="Helvetica Neue"/>
                <a:ea typeface="Helvetica Neue"/>
                <a:cs typeface="Helvetica Neue"/>
                <a:sym typeface="Helvetica Neue"/>
              </a:rPr>
              <a:t> a complicated environment</a:t>
            </a:r>
            <a:endParaRPr sz="2000" i="0" u="none" strike="noStrike" cap="non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2" name="Doughnut 1">
            <a:extLst>
              <a:ext uri="{FF2B5EF4-FFF2-40B4-BE49-F238E27FC236}">
                <a16:creationId xmlns:a16="http://schemas.microsoft.com/office/drawing/2014/main" id="{B9BBDCDB-34EA-A63C-D801-833B645697E5}"/>
              </a:ext>
            </a:extLst>
          </p:cNvPr>
          <p:cNvSpPr/>
          <p:nvPr/>
        </p:nvSpPr>
        <p:spPr>
          <a:xfrm>
            <a:off x="5778500" y="482600"/>
            <a:ext cx="2870200" cy="2946400"/>
          </a:xfrm>
          <a:prstGeom prst="donut">
            <a:avLst>
              <a:gd name="adj" fmla="val 8289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" name="Doughnut 2">
            <a:extLst>
              <a:ext uri="{FF2B5EF4-FFF2-40B4-BE49-F238E27FC236}">
                <a16:creationId xmlns:a16="http://schemas.microsoft.com/office/drawing/2014/main" id="{21B94826-8CCC-EA8B-1A70-1EAD73DE5A9C}"/>
              </a:ext>
            </a:extLst>
          </p:cNvPr>
          <p:cNvSpPr/>
          <p:nvPr/>
        </p:nvSpPr>
        <p:spPr>
          <a:xfrm>
            <a:off x="3061894" y="2987687"/>
            <a:ext cx="2770985" cy="2788332"/>
          </a:xfrm>
          <a:prstGeom prst="donut">
            <a:avLst>
              <a:gd name="adj" fmla="val 8289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41"/>
          <p:cNvSpPr/>
          <p:nvPr/>
        </p:nvSpPr>
        <p:spPr>
          <a:xfrm>
            <a:off x="0" y="5147595"/>
            <a:ext cx="12192000" cy="189935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spcFirstLastPara="1" wrap="square" lIns="25400" tIns="25400" rIns="25400" bIns="25400" anchor="ctr" anchorCtr="0">
            <a:noAutofit/>
          </a:bodyPr>
          <a:lstStyle/>
          <a:p>
            <a:pPr algn="ctr">
              <a:buClr>
                <a:srgbClr val="FFFFFF"/>
              </a:buClr>
              <a:buSzPts val="1600"/>
            </a:pPr>
            <a:endParaRPr sz="1600">
              <a:solidFill>
                <a:srgbClr val="FFFFFF"/>
              </a:solidFill>
            </a:endParaRPr>
          </a:p>
        </p:txBody>
      </p:sp>
      <p:pic>
        <p:nvPicPr>
          <p:cNvPr id="197" name="Google Shape;197;p41" descr="A group of people in white and yellow suits&#10;&#10;AI-generated content may be incorrect."/>
          <p:cNvPicPr preferRelativeResize="0"/>
          <p:nvPr/>
        </p:nvPicPr>
        <p:blipFill rotWithShape="1">
          <a:blip r:embed="rId3">
            <a:alphaModFix/>
          </a:blip>
          <a:srcRect t="13904" b="16557"/>
          <a:stretch/>
        </p:blipFill>
        <p:spPr>
          <a:xfrm>
            <a:off x="1161723" y="142257"/>
            <a:ext cx="9671554" cy="4756559"/>
          </a:xfrm>
          <a:prstGeom prst="rect">
            <a:avLst/>
          </a:prstGeom>
          <a:noFill/>
          <a:ln>
            <a:noFill/>
          </a:ln>
        </p:spPr>
      </p:pic>
      <p:sp>
        <p:nvSpPr>
          <p:cNvPr id="198" name="Google Shape;198;p41"/>
          <p:cNvSpPr/>
          <p:nvPr/>
        </p:nvSpPr>
        <p:spPr>
          <a:xfrm>
            <a:off x="7471319" y="947855"/>
            <a:ext cx="1037063" cy="234175"/>
          </a:xfrm>
          <a:prstGeom prst="rect">
            <a:avLst/>
          </a:prstGeom>
          <a:solidFill>
            <a:schemeClr val="lt1"/>
          </a:solidFill>
          <a:ln w="12700" cap="flat" cmpd="sng">
            <a:solidFill>
              <a:schemeClr val="lt1"/>
            </a:solidFill>
            <a:prstDash val="solid"/>
            <a:miter lim="400000"/>
            <a:headEnd type="none" w="sm" len="sm"/>
            <a:tailEnd type="none" w="sm" len="sm"/>
          </a:ln>
        </p:spPr>
        <p:txBody>
          <a:bodyPr spcFirstLastPara="1" wrap="square" lIns="50800" tIns="50800" rIns="50800" bIns="50800" anchor="ctr" anchorCtr="0">
            <a:noAutofit/>
          </a:bodyPr>
          <a:lstStyle/>
          <a:p>
            <a:pPr algn="ctr">
              <a:buClr>
                <a:schemeClr val="dk1"/>
              </a:buClr>
              <a:buSzPts val="3200"/>
            </a:pPr>
            <a:endParaRPr sz="3200">
              <a:solidFill>
                <a:srgbClr val="FFFFFF"/>
              </a:solidFill>
            </a:endParaRPr>
          </a:p>
        </p:txBody>
      </p:sp>
      <p:pic>
        <p:nvPicPr>
          <p:cNvPr id="199" name="Google Shape;199;p4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46847" y="5620625"/>
            <a:ext cx="4463899" cy="94848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p42"/>
          <p:cNvSpPr/>
          <p:nvPr/>
        </p:nvSpPr>
        <p:spPr>
          <a:xfrm>
            <a:off x="1" y="0"/>
            <a:ext cx="5603846" cy="5147594"/>
          </a:xfrm>
          <a:prstGeom prst="rect">
            <a:avLst/>
          </a:prstGeom>
          <a:solidFill>
            <a:srgbClr val="FEDD0B"/>
          </a:solidFill>
          <a:ln w="12700" cap="flat" cmpd="sng">
            <a:solidFill>
              <a:srgbClr val="FEDD0B"/>
            </a:solidFill>
            <a:prstDash val="solid"/>
            <a:miter lim="400000"/>
            <a:headEnd type="none" w="sm" len="sm"/>
            <a:tailEnd type="none" w="sm" len="sm"/>
          </a:ln>
        </p:spPr>
        <p:txBody>
          <a:bodyPr spcFirstLastPara="1" wrap="square" lIns="50800" tIns="50800" rIns="50800" bIns="50800" anchor="ctr" anchorCtr="0">
            <a:noAutofit/>
          </a:bodyPr>
          <a:lstStyle/>
          <a:p>
            <a:pPr algn="ctr">
              <a:buClr>
                <a:schemeClr val="dk1"/>
              </a:buClr>
              <a:buSzPts val="3200"/>
            </a:pPr>
            <a:endParaRPr sz="3200">
              <a:solidFill>
                <a:srgbClr val="FFFFFF"/>
              </a:solidFill>
            </a:endParaRPr>
          </a:p>
        </p:txBody>
      </p:sp>
      <p:sp>
        <p:nvSpPr>
          <p:cNvPr id="205" name="Google Shape;205;p42"/>
          <p:cNvSpPr/>
          <p:nvPr/>
        </p:nvSpPr>
        <p:spPr>
          <a:xfrm>
            <a:off x="0" y="5147595"/>
            <a:ext cx="12192000" cy="189935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spcFirstLastPara="1" wrap="square" lIns="25400" tIns="25400" rIns="25400" bIns="25400" anchor="ctr" anchorCtr="0">
            <a:noAutofit/>
          </a:bodyPr>
          <a:lstStyle/>
          <a:p>
            <a:pPr algn="ctr">
              <a:buClr>
                <a:srgbClr val="FFFFFF"/>
              </a:buClr>
              <a:buSzPts val="1600"/>
            </a:pPr>
            <a:endParaRPr sz="1600">
              <a:solidFill>
                <a:srgbClr val="FFFFFF"/>
              </a:solidFill>
            </a:endParaRPr>
          </a:p>
        </p:txBody>
      </p:sp>
      <p:sp>
        <p:nvSpPr>
          <p:cNvPr id="206" name="Google Shape;206;p42"/>
          <p:cNvSpPr txBox="1"/>
          <p:nvPr/>
        </p:nvSpPr>
        <p:spPr>
          <a:xfrm>
            <a:off x="5920221" y="622747"/>
            <a:ext cx="5572696" cy="4458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noAutofit/>
          </a:bodyPr>
          <a:lstStyle/>
          <a:p>
            <a:pPr>
              <a:lnSpc>
                <a:spcPct val="118750"/>
              </a:lnSpc>
              <a:buSzPts val="3200"/>
            </a:pPr>
            <a:r>
              <a:rPr lang="en-GB" sz="3200" b="1">
                <a:latin typeface="Helvetica Neue"/>
                <a:ea typeface="Helvetica Neue"/>
                <a:cs typeface="Helvetica Neue"/>
                <a:sym typeface="Helvetica Neue"/>
              </a:rPr>
              <a:t>DESIGN YOUR PD CYCLES.</a:t>
            </a:r>
            <a:endParaRPr/>
          </a:p>
        </p:txBody>
      </p:sp>
      <p:pic>
        <p:nvPicPr>
          <p:cNvPr id="207" name="Google Shape;207;p4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21011" y="729843"/>
            <a:ext cx="5043844" cy="3804624"/>
          </a:xfrm>
          <a:prstGeom prst="rect">
            <a:avLst/>
          </a:prstGeom>
          <a:noFill/>
          <a:ln>
            <a:noFill/>
          </a:ln>
        </p:spPr>
      </p:pic>
      <p:sp>
        <p:nvSpPr>
          <p:cNvPr id="208" name="Google Shape;208;p42"/>
          <p:cNvSpPr txBox="1"/>
          <p:nvPr/>
        </p:nvSpPr>
        <p:spPr>
          <a:xfrm>
            <a:off x="10042223" y="5464448"/>
            <a:ext cx="1970811" cy="4206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25400" rIns="25400" bIns="25400" anchor="ctr" anchorCtr="0">
            <a:spAutoFit/>
          </a:bodyPr>
          <a:lstStyle/>
          <a:p>
            <a:pPr>
              <a:buSzPts val="2400"/>
            </a:pPr>
            <a:r>
              <a:rPr lang="en-GB" sz="2400" b="1">
                <a:latin typeface="Helvetica Neue"/>
                <a:ea typeface="Helvetica Neue"/>
                <a:cs typeface="Helvetica Neue"/>
                <a:sym typeface="Helvetica Neue"/>
              </a:rPr>
              <a:t>1</a:t>
            </a:r>
            <a:r>
              <a:rPr lang="en-GB" sz="2400">
                <a:solidFill>
                  <a:srgbClr val="A9A9A9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|</a:t>
            </a:r>
            <a:r>
              <a:rPr lang="en-GB" sz="2400">
                <a:solidFill>
                  <a:srgbClr val="53585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</a:t>
            </a:r>
            <a:r>
              <a:rPr lang="en-GB" sz="2400">
                <a:solidFill>
                  <a:srgbClr val="AAAAAA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2</a:t>
            </a:r>
            <a:r>
              <a:rPr lang="en-GB" sz="2400">
                <a:solidFill>
                  <a:srgbClr val="53585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</a:t>
            </a:r>
            <a:r>
              <a:rPr lang="en-GB" sz="2400">
                <a:solidFill>
                  <a:srgbClr val="A9A9A9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|</a:t>
            </a:r>
            <a:r>
              <a:rPr lang="en-GB" sz="2400">
                <a:solidFill>
                  <a:srgbClr val="53585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</a:t>
            </a:r>
            <a:r>
              <a:rPr lang="en-GB" sz="2400">
                <a:solidFill>
                  <a:srgbClr val="AAAAAA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3</a:t>
            </a:r>
            <a:r>
              <a:rPr lang="en-GB" sz="2400">
                <a:solidFill>
                  <a:srgbClr val="53585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</a:t>
            </a:r>
            <a:r>
              <a:rPr lang="en-GB" sz="2400">
                <a:solidFill>
                  <a:srgbClr val="A9A9A9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|</a:t>
            </a:r>
            <a:r>
              <a:rPr lang="en-GB" sz="2400" b="1">
                <a:solidFill>
                  <a:srgbClr val="53585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</a:t>
            </a:r>
            <a:r>
              <a:rPr lang="en-GB" sz="2400">
                <a:solidFill>
                  <a:srgbClr val="AAAAAA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4</a:t>
            </a:r>
            <a:r>
              <a:rPr lang="en-GB" sz="2400" b="1">
                <a:solidFill>
                  <a:srgbClr val="53585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</a:t>
            </a:r>
            <a:r>
              <a:rPr lang="en-GB" sz="2400">
                <a:solidFill>
                  <a:srgbClr val="A9A9A9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|</a:t>
            </a:r>
            <a:r>
              <a:rPr lang="en-GB" sz="2400" b="1">
                <a:solidFill>
                  <a:srgbClr val="AAAAAA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</a:t>
            </a:r>
            <a:r>
              <a:rPr lang="en-GB" sz="2400">
                <a:solidFill>
                  <a:srgbClr val="AAAAAA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5</a:t>
            </a:r>
            <a:endParaRPr sz="2400">
              <a:solidFill>
                <a:srgbClr val="53585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209" name="Google Shape;209;p42"/>
          <p:cNvSpPr txBox="1"/>
          <p:nvPr/>
        </p:nvSpPr>
        <p:spPr>
          <a:xfrm>
            <a:off x="9145622" y="5525958"/>
            <a:ext cx="879520" cy="2975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25400" rIns="25400" bIns="25400" anchor="t" anchorCtr="0">
            <a:spAutoFit/>
          </a:bodyPr>
          <a:lstStyle/>
          <a:p>
            <a:pPr>
              <a:buClr>
                <a:srgbClr val="53585F"/>
              </a:buClr>
              <a:buSzPts val="1600"/>
            </a:pPr>
            <a:r>
              <a:rPr lang="en-GB" sz="1600">
                <a:solidFill>
                  <a:srgbClr val="53585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STEPS |</a:t>
            </a:r>
            <a:endParaRPr sz="1600">
              <a:solidFill>
                <a:srgbClr val="53585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210" name="Google Shape;210;p4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46847" y="5620625"/>
            <a:ext cx="4463899" cy="948485"/>
          </a:xfrm>
          <a:prstGeom prst="rect">
            <a:avLst/>
          </a:prstGeom>
          <a:noFill/>
          <a:ln>
            <a:noFill/>
          </a:ln>
        </p:spPr>
      </p:pic>
      <p:sp>
        <p:nvSpPr>
          <p:cNvPr id="211" name="Google Shape;211;p42"/>
          <p:cNvSpPr txBox="1"/>
          <p:nvPr/>
        </p:nvSpPr>
        <p:spPr>
          <a:xfrm>
            <a:off x="5914239" y="1370761"/>
            <a:ext cx="5922627" cy="32931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>
              <a:buSzPts val="1600"/>
            </a:pPr>
            <a:r>
              <a:rPr lang="en-GB" sz="1600">
                <a:latin typeface="Helvetica Neue"/>
                <a:ea typeface="Helvetica Neue"/>
                <a:cs typeface="Helvetica Neue"/>
                <a:sym typeface="Helvetica Neue"/>
              </a:rPr>
              <a:t>Set up calendared meeting structures and observation routines allowing PD activities to happen on a sustained basis within the time constraints present in your context.</a:t>
            </a:r>
            <a:br>
              <a:rPr lang="en-GB" sz="1600">
                <a:latin typeface="Helvetica Neue"/>
                <a:ea typeface="Helvetica Neue"/>
                <a:cs typeface="Helvetica Neue"/>
                <a:sym typeface="Helvetica Neue"/>
              </a:rPr>
            </a:br>
            <a:r>
              <a:rPr lang="en-GB" sz="1600">
                <a:latin typeface="Helvetica Neue"/>
                <a:ea typeface="Helvetica Neue"/>
                <a:cs typeface="Helvetica Neue"/>
                <a:sym typeface="Helvetica Neue"/>
              </a:rPr>
              <a:t>Key design decisions include:</a:t>
            </a:r>
            <a:endParaRPr/>
          </a:p>
          <a:p>
            <a:pPr>
              <a:buClr>
                <a:schemeClr val="dk1"/>
              </a:buClr>
              <a:buSzPts val="1600"/>
            </a:pPr>
            <a:endParaRPr sz="1600">
              <a:latin typeface="Helvetica Neue"/>
              <a:ea typeface="Helvetica Neue"/>
              <a:cs typeface="Helvetica Neue"/>
              <a:sym typeface="Helvetica Neue"/>
            </a:endParaRPr>
          </a:p>
          <a:p>
            <a:pPr>
              <a:buSzPts val="1600"/>
            </a:pPr>
            <a:r>
              <a:rPr lang="en-GB" sz="1600" b="1">
                <a:latin typeface="Helvetica Neue"/>
                <a:ea typeface="Helvetica Neue"/>
                <a:cs typeface="Helvetica Neue"/>
                <a:sym typeface="Helvetica Neue"/>
              </a:rPr>
              <a:t>WHO:</a:t>
            </a:r>
            <a:r>
              <a:rPr lang="en-GB" sz="1600">
                <a:latin typeface="Helvetica Neue"/>
                <a:ea typeface="Helvetica Neue"/>
                <a:cs typeface="Helvetica Neue"/>
                <a:sym typeface="Helvetica Neue"/>
              </a:rPr>
              <a:t> Identifying the configuration of people and teams who will work together in coaching cycles.</a:t>
            </a:r>
            <a:endParaRPr/>
          </a:p>
          <a:p>
            <a:pPr>
              <a:buSzPts val="1600"/>
            </a:pPr>
            <a:br>
              <a:rPr lang="en-GB" sz="1600">
                <a:latin typeface="Helvetica Neue"/>
                <a:ea typeface="Helvetica Neue"/>
                <a:cs typeface="Helvetica Neue"/>
                <a:sym typeface="Helvetica Neue"/>
              </a:rPr>
            </a:br>
            <a:r>
              <a:rPr lang="en-GB" sz="1600" b="1">
                <a:latin typeface="Helvetica Neue"/>
                <a:ea typeface="Helvetica Neue"/>
                <a:cs typeface="Helvetica Neue"/>
                <a:sym typeface="Helvetica Neue"/>
              </a:rPr>
              <a:t>WHEN:</a:t>
            </a:r>
            <a:r>
              <a:rPr lang="en-GB" sz="1600">
                <a:latin typeface="Helvetica Neue"/>
                <a:ea typeface="Helvetica Neue"/>
                <a:cs typeface="Helvetica Neue"/>
                <a:sym typeface="Helvetica Neue"/>
              </a:rPr>
              <a:t> Establishing the full schedule of coaching cycle meetings in the calendar, ideally with a 2–4 week timeframe.</a:t>
            </a:r>
            <a:endParaRPr/>
          </a:p>
          <a:p>
            <a:pPr>
              <a:buSzPts val="1600"/>
            </a:pPr>
            <a:br>
              <a:rPr lang="en-GB" sz="1600">
                <a:latin typeface="Helvetica Neue"/>
                <a:ea typeface="Helvetica Neue"/>
                <a:cs typeface="Helvetica Neue"/>
                <a:sym typeface="Helvetica Neue"/>
              </a:rPr>
            </a:br>
            <a:r>
              <a:rPr lang="en-GB" sz="1600">
                <a:latin typeface="Helvetica Neue"/>
                <a:ea typeface="Helvetica Neue"/>
                <a:cs typeface="Helvetica Neue"/>
                <a:sym typeface="Helvetica Neue"/>
              </a:rPr>
              <a:t>Without these structures, sustained PD and coaching can’t happen.</a:t>
            </a:r>
            <a:endParaRPr/>
          </a:p>
        </p:txBody>
      </p:sp>
      <p:sp>
        <p:nvSpPr>
          <p:cNvPr id="212" name="Google Shape;212;p42"/>
          <p:cNvSpPr/>
          <p:nvPr/>
        </p:nvSpPr>
        <p:spPr>
          <a:xfrm>
            <a:off x="6001294" y="416338"/>
            <a:ext cx="536156" cy="130150"/>
          </a:xfrm>
          <a:prstGeom prst="rect">
            <a:avLst/>
          </a:prstGeom>
          <a:solidFill>
            <a:srgbClr val="000000"/>
          </a:solidFill>
          <a:ln w="12700" cap="flat" cmpd="sng">
            <a:solidFill>
              <a:srgbClr val="000000"/>
            </a:solidFill>
            <a:prstDash val="solid"/>
            <a:miter lim="400000"/>
            <a:headEnd type="none" w="sm" len="sm"/>
            <a:tailEnd type="none" w="sm" len="sm"/>
          </a:ln>
        </p:spPr>
        <p:txBody>
          <a:bodyPr spcFirstLastPara="1" wrap="square" lIns="50800" tIns="50800" rIns="50800" bIns="50800" anchor="ctr" anchorCtr="0">
            <a:noAutofit/>
          </a:bodyPr>
          <a:lstStyle/>
          <a:p>
            <a:pPr algn="ctr">
              <a:buClr>
                <a:schemeClr val="dk1"/>
              </a:buClr>
              <a:buSzPts val="3200"/>
            </a:pPr>
            <a:endParaRPr sz="3200"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7;p43"/>
          <p:cNvSpPr/>
          <p:nvPr/>
        </p:nvSpPr>
        <p:spPr>
          <a:xfrm>
            <a:off x="1" y="0"/>
            <a:ext cx="5603846" cy="5147594"/>
          </a:xfrm>
          <a:prstGeom prst="rect">
            <a:avLst/>
          </a:prstGeom>
          <a:solidFill>
            <a:srgbClr val="FEDD0B"/>
          </a:solidFill>
          <a:ln w="12700" cap="flat" cmpd="sng">
            <a:solidFill>
              <a:srgbClr val="FEDD0B"/>
            </a:solidFill>
            <a:prstDash val="solid"/>
            <a:miter lim="400000"/>
            <a:headEnd type="none" w="sm" len="sm"/>
            <a:tailEnd type="none" w="sm" len="sm"/>
          </a:ln>
        </p:spPr>
        <p:txBody>
          <a:bodyPr spcFirstLastPara="1" wrap="square" lIns="50800" tIns="50800" rIns="50800" bIns="50800" anchor="ctr" anchorCtr="0">
            <a:noAutofit/>
          </a:bodyPr>
          <a:lstStyle/>
          <a:p>
            <a:pPr algn="ctr">
              <a:buClr>
                <a:schemeClr val="dk1"/>
              </a:buClr>
              <a:buSzPts val="3200"/>
            </a:pPr>
            <a:endParaRPr sz="3200">
              <a:solidFill>
                <a:srgbClr val="FFFFFF"/>
              </a:solidFill>
            </a:endParaRPr>
          </a:p>
        </p:txBody>
      </p:sp>
      <p:sp>
        <p:nvSpPr>
          <p:cNvPr id="218" name="Google Shape;218;p43"/>
          <p:cNvSpPr/>
          <p:nvPr/>
        </p:nvSpPr>
        <p:spPr>
          <a:xfrm>
            <a:off x="0" y="5147595"/>
            <a:ext cx="12192000" cy="189935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spcFirstLastPara="1" wrap="square" lIns="25400" tIns="25400" rIns="25400" bIns="25400" anchor="ctr" anchorCtr="0">
            <a:noAutofit/>
          </a:bodyPr>
          <a:lstStyle/>
          <a:p>
            <a:pPr algn="ctr">
              <a:buClr>
                <a:srgbClr val="FFFFFF"/>
              </a:buClr>
              <a:buSzPts val="1600"/>
            </a:pPr>
            <a:endParaRPr sz="1600">
              <a:solidFill>
                <a:srgbClr val="FFFFFF"/>
              </a:solidFill>
            </a:endParaRPr>
          </a:p>
        </p:txBody>
      </p:sp>
      <p:sp>
        <p:nvSpPr>
          <p:cNvPr id="219" name="Google Shape;219;p43"/>
          <p:cNvSpPr txBox="1"/>
          <p:nvPr/>
        </p:nvSpPr>
        <p:spPr>
          <a:xfrm>
            <a:off x="5920221" y="1205523"/>
            <a:ext cx="5572800" cy="44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noAutofit/>
          </a:bodyPr>
          <a:lstStyle/>
          <a:p>
            <a:pPr>
              <a:lnSpc>
                <a:spcPct val="118750"/>
              </a:lnSpc>
              <a:buSzPts val="3200"/>
            </a:pPr>
            <a:r>
              <a:rPr lang="en-GB" sz="3200" b="1">
                <a:latin typeface="Helvetica Neue"/>
                <a:ea typeface="Helvetica Neue"/>
                <a:cs typeface="Helvetica Neue"/>
                <a:sym typeface="Helvetica Neue"/>
              </a:rPr>
              <a:t>DIAGNOSE YOUR LEARNING PROBLEMS.</a:t>
            </a:r>
            <a:endParaRPr/>
          </a:p>
          <a:p>
            <a:pPr>
              <a:lnSpc>
                <a:spcPct val="118750"/>
              </a:lnSpc>
              <a:buClr>
                <a:schemeClr val="dk1"/>
              </a:buClr>
              <a:buSzPts val="3200"/>
            </a:pPr>
            <a:endParaRPr sz="3200" b="1"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220" name="Google Shape;220;p43"/>
          <p:cNvSpPr txBox="1"/>
          <p:nvPr/>
        </p:nvSpPr>
        <p:spPr>
          <a:xfrm>
            <a:off x="10042223" y="5464448"/>
            <a:ext cx="1970811" cy="4206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25400" rIns="25400" bIns="25400" anchor="ctr" anchorCtr="0">
            <a:spAutoFit/>
          </a:bodyPr>
          <a:lstStyle/>
          <a:p>
            <a:pPr>
              <a:buClr>
                <a:srgbClr val="A5A5A5"/>
              </a:buClr>
              <a:buSzPts val="2400"/>
            </a:pPr>
            <a:r>
              <a:rPr lang="en-GB" sz="2400">
                <a:solidFill>
                  <a:srgbClr val="A5A5A5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1</a:t>
            </a:r>
            <a:r>
              <a:rPr lang="en-GB" sz="2400">
                <a:solidFill>
                  <a:srgbClr val="A9A9A9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|</a:t>
            </a:r>
            <a:r>
              <a:rPr lang="en-GB" sz="2400">
                <a:solidFill>
                  <a:srgbClr val="53585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</a:t>
            </a:r>
            <a:r>
              <a:rPr lang="en-GB" sz="2400" b="1">
                <a:latin typeface="Helvetica Neue"/>
                <a:ea typeface="Helvetica Neue"/>
                <a:cs typeface="Helvetica Neue"/>
                <a:sym typeface="Helvetica Neue"/>
              </a:rPr>
              <a:t>2 </a:t>
            </a:r>
            <a:r>
              <a:rPr lang="en-GB" sz="2400">
                <a:solidFill>
                  <a:srgbClr val="A9A9A9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|</a:t>
            </a:r>
            <a:r>
              <a:rPr lang="en-GB" sz="2400">
                <a:solidFill>
                  <a:srgbClr val="53585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</a:t>
            </a:r>
            <a:r>
              <a:rPr lang="en-GB" sz="2400">
                <a:solidFill>
                  <a:srgbClr val="AAAAAA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3</a:t>
            </a:r>
            <a:r>
              <a:rPr lang="en-GB" sz="2400">
                <a:solidFill>
                  <a:srgbClr val="53585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</a:t>
            </a:r>
            <a:r>
              <a:rPr lang="en-GB" sz="2400">
                <a:solidFill>
                  <a:srgbClr val="A9A9A9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|</a:t>
            </a:r>
            <a:r>
              <a:rPr lang="en-GB" sz="2400" b="1">
                <a:solidFill>
                  <a:srgbClr val="53585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</a:t>
            </a:r>
            <a:r>
              <a:rPr lang="en-GB" sz="2400">
                <a:solidFill>
                  <a:srgbClr val="AAAAAA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4</a:t>
            </a:r>
            <a:r>
              <a:rPr lang="en-GB" sz="2400" b="1">
                <a:solidFill>
                  <a:srgbClr val="53585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</a:t>
            </a:r>
            <a:r>
              <a:rPr lang="en-GB" sz="2400">
                <a:solidFill>
                  <a:srgbClr val="A9A9A9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|</a:t>
            </a:r>
            <a:r>
              <a:rPr lang="en-GB" sz="2400" b="1">
                <a:solidFill>
                  <a:srgbClr val="AAAAAA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</a:t>
            </a:r>
            <a:r>
              <a:rPr lang="en-GB" sz="2400">
                <a:solidFill>
                  <a:srgbClr val="AAAAAA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5</a:t>
            </a:r>
            <a:endParaRPr sz="2400">
              <a:solidFill>
                <a:srgbClr val="53585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221" name="Google Shape;221;p43"/>
          <p:cNvSpPr txBox="1"/>
          <p:nvPr/>
        </p:nvSpPr>
        <p:spPr>
          <a:xfrm>
            <a:off x="9145622" y="5525958"/>
            <a:ext cx="879520" cy="2975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25400" rIns="25400" bIns="25400" anchor="t" anchorCtr="0">
            <a:spAutoFit/>
          </a:bodyPr>
          <a:lstStyle/>
          <a:p>
            <a:pPr>
              <a:buClr>
                <a:srgbClr val="53585F"/>
              </a:buClr>
              <a:buSzPts val="1600"/>
            </a:pPr>
            <a:r>
              <a:rPr lang="en-GB" sz="1600">
                <a:solidFill>
                  <a:srgbClr val="53585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STEPS |</a:t>
            </a:r>
            <a:endParaRPr sz="1600">
              <a:solidFill>
                <a:srgbClr val="53585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222" name="Google Shape;222;p4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46847" y="5620625"/>
            <a:ext cx="4463899" cy="948485"/>
          </a:xfrm>
          <a:prstGeom prst="rect">
            <a:avLst/>
          </a:prstGeom>
          <a:noFill/>
          <a:ln>
            <a:noFill/>
          </a:ln>
        </p:spPr>
      </p:pic>
      <p:sp>
        <p:nvSpPr>
          <p:cNvPr id="223" name="Google Shape;223;p43"/>
          <p:cNvSpPr txBox="1"/>
          <p:nvPr/>
        </p:nvSpPr>
        <p:spPr>
          <a:xfrm>
            <a:off x="5914239" y="2025104"/>
            <a:ext cx="5572696" cy="23082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>
              <a:buSzPts val="1600"/>
            </a:pPr>
            <a:r>
              <a:rPr lang="en-GB" sz="1600">
                <a:latin typeface="Helvetica Neue"/>
                <a:ea typeface="Helvetica Neue"/>
                <a:cs typeface="Helvetica Neue"/>
                <a:sym typeface="Helvetica Neue"/>
              </a:rPr>
              <a:t>Before you focus on techniques, take time to evaluate the range of key learning problems your students experience.</a:t>
            </a:r>
            <a:endParaRPr/>
          </a:p>
          <a:p>
            <a:pPr>
              <a:buClr>
                <a:schemeClr val="dk1"/>
              </a:buClr>
              <a:buSzPts val="1600"/>
            </a:pPr>
            <a:endParaRPr sz="1600">
              <a:latin typeface="Helvetica Neue"/>
              <a:ea typeface="Helvetica Neue"/>
              <a:cs typeface="Helvetica Neue"/>
              <a:sym typeface="Helvetica Neue"/>
            </a:endParaRPr>
          </a:p>
          <a:p>
            <a:pPr>
              <a:buSzPts val="1600"/>
            </a:pPr>
            <a:r>
              <a:rPr lang="en-GB" sz="1600" b="1">
                <a:latin typeface="Helvetica Neue"/>
                <a:ea typeface="Helvetica Neue"/>
                <a:cs typeface="Helvetica Neue"/>
                <a:sym typeface="Helvetica Neue"/>
              </a:rPr>
              <a:t>WHY: </a:t>
            </a:r>
            <a:r>
              <a:rPr lang="en-GB" sz="1600">
                <a:latin typeface="Helvetica Neue"/>
                <a:ea typeface="Helvetica Neue"/>
                <a:cs typeface="Helvetica Neue"/>
                <a:sym typeface="Helvetica Neue"/>
              </a:rPr>
              <a:t>Explore the learning model and key theories of learning so deliberations are evidence-informed.</a:t>
            </a:r>
            <a:endParaRPr/>
          </a:p>
          <a:p>
            <a:pPr>
              <a:buClr>
                <a:schemeClr val="dk1"/>
              </a:buClr>
              <a:buSzPts val="1600"/>
            </a:pPr>
            <a:endParaRPr sz="1600">
              <a:latin typeface="Helvetica Neue"/>
              <a:ea typeface="Helvetica Neue"/>
              <a:cs typeface="Helvetica Neue"/>
              <a:sym typeface="Helvetica Neue"/>
            </a:endParaRPr>
          </a:p>
          <a:p>
            <a:pPr>
              <a:buSzPts val="1600"/>
            </a:pPr>
            <a:r>
              <a:rPr lang="en-GB" sz="1600">
                <a:latin typeface="Helvetica Neue"/>
                <a:ea typeface="Helvetica Neue"/>
                <a:cs typeface="Helvetica Neue"/>
                <a:sym typeface="Helvetica Neue"/>
              </a:rPr>
              <a:t>Use lesson study, data analysis and teacher discussion to identify common learning problems in curriculum areas or across the school.</a:t>
            </a:r>
            <a:endParaRPr/>
          </a:p>
        </p:txBody>
      </p:sp>
      <p:sp>
        <p:nvSpPr>
          <p:cNvPr id="224" name="Google Shape;224;p43"/>
          <p:cNvSpPr/>
          <p:nvPr/>
        </p:nvSpPr>
        <p:spPr>
          <a:xfrm>
            <a:off x="6001294" y="416338"/>
            <a:ext cx="536156" cy="130150"/>
          </a:xfrm>
          <a:prstGeom prst="rect">
            <a:avLst/>
          </a:prstGeom>
          <a:solidFill>
            <a:srgbClr val="000000"/>
          </a:solidFill>
          <a:ln w="12700" cap="flat" cmpd="sng">
            <a:solidFill>
              <a:srgbClr val="000000"/>
            </a:solidFill>
            <a:prstDash val="solid"/>
            <a:miter lim="400000"/>
            <a:headEnd type="none" w="sm" len="sm"/>
            <a:tailEnd type="none" w="sm" len="sm"/>
          </a:ln>
        </p:spPr>
        <p:txBody>
          <a:bodyPr spcFirstLastPara="1" wrap="square" lIns="50800" tIns="50800" rIns="50800" bIns="50800" anchor="ctr" anchorCtr="0">
            <a:noAutofit/>
          </a:bodyPr>
          <a:lstStyle/>
          <a:p>
            <a:pPr algn="ctr">
              <a:buClr>
                <a:schemeClr val="dk1"/>
              </a:buClr>
              <a:buSzPts val="3200"/>
            </a:pPr>
            <a:endParaRPr sz="3200">
              <a:solidFill>
                <a:srgbClr val="FFFFFF"/>
              </a:solidFill>
            </a:endParaRPr>
          </a:p>
        </p:txBody>
      </p:sp>
      <p:pic>
        <p:nvPicPr>
          <p:cNvPr id="225" name="Google Shape;225;p4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47025" y="349226"/>
            <a:ext cx="4068257" cy="443607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p44"/>
          <p:cNvSpPr/>
          <p:nvPr/>
        </p:nvSpPr>
        <p:spPr>
          <a:xfrm>
            <a:off x="1" y="0"/>
            <a:ext cx="5603846" cy="5147594"/>
          </a:xfrm>
          <a:prstGeom prst="rect">
            <a:avLst/>
          </a:prstGeom>
          <a:solidFill>
            <a:srgbClr val="FEDD0B"/>
          </a:solidFill>
          <a:ln w="12700" cap="flat" cmpd="sng">
            <a:solidFill>
              <a:srgbClr val="FEDD0B"/>
            </a:solidFill>
            <a:prstDash val="solid"/>
            <a:miter lim="400000"/>
            <a:headEnd type="none" w="sm" len="sm"/>
            <a:tailEnd type="none" w="sm" len="sm"/>
          </a:ln>
        </p:spPr>
        <p:txBody>
          <a:bodyPr spcFirstLastPara="1" wrap="square" lIns="50800" tIns="50800" rIns="50800" bIns="50800" anchor="ctr" anchorCtr="0">
            <a:noAutofit/>
          </a:bodyPr>
          <a:lstStyle/>
          <a:p>
            <a:pPr algn="ctr">
              <a:buClr>
                <a:schemeClr val="dk1"/>
              </a:buClr>
              <a:buSzPts val="3200"/>
            </a:pPr>
            <a:endParaRPr sz="3200">
              <a:solidFill>
                <a:srgbClr val="FFFFFF"/>
              </a:solidFill>
            </a:endParaRPr>
          </a:p>
        </p:txBody>
      </p:sp>
      <p:sp>
        <p:nvSpPr>
          <p:cNvPr id="231" name="Google Shape;231;p44"/>
          <p:cNvSpPr/>
          <p:nvPr/>
        </p:nvSpPr>
        <p:spPr>
          <a:xfrm>
            <a:off x="0" y="5147595"/>
            <a:ext cx="12192000" cy="189935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spcFirstLastPara="1" wrap="square" lIns="25400" tIns="25400" rIns="25400" bIns="25400" anchor="ctr" anchorCtr="0">
            <a:noAutofit/>
          </a:bodyPr>
          <a:lstStyle/>
          <a:p>
            <a:pPr algn="ctr">
              <a:buClr>
                <a:srgbClr val="FFFFFF"/>
              </a:buClr>
              <a:buSzPts val="1600"/>
            </a:pPr>
            <a:endParaRPr sz="1600">
              <a:solidFill>
                <a:srgbClr val="FFFFFF"/>
              </a:solidFill>
            </a:endParaRPr>
          </a:p>
        </p:txBody>
      </p:sp>
      <p:sp>
        <p:nvSpPr>
          <p:cNvPr id="232" name="Google Shape;232;p44"/>
          <p:cNvSpPr txBox="1"/>
          <p:nvPr/>
        </p:nvSpPr>
        <p:spPr>
          <a:xfrm>
            <a:off x="5920221" y="1202070"/>
            <a:ext cx="5572800" cy="44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noAutofit/>
          </a:bodyPr>
          <a:lstStyle/>
          <a:p>
            <a:pPr>
              <a:lnSpc>
                <a:spcPct val="118750"/>
              </a:lnSpc>
              <a:buSzPts val="3200"/>
            </a:pPr>
            <a:r>
              <a:rPr lang="en-GB" sz="3200" b="1">
                <a:latin typeface="Helvetica Neue"/>
                <a:ea typeface="Helvetica Neue"/>
                <a:cs typeface="Helvetica Neue"/>
                <a:sym typeface="Helvetica Neue"/>
              </a:rPr>
              <a:t>IDENTIFY YOUR TEACHING SOLUTIONS.</a:t>
            </a:r>
            <a:endParaRPr/>
          </a:p>
          <a:p>
            <a:pPr>
              <a:lnSpc>
                <a:spcPct val="118750"/>
              </a:lnSpc>
              <a:buClr>
                <a:schemeClr val="dk1"/>
              </a:buClr>
              <a:buSzPts val="3200"/>
            </a:pPr>
            <a:endParaRPr sz="3200" b="1"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233" name="Google Shape;233;p44"/>
          <p:cNvSpPr txBox="1"/>
          <p:nvPr/>
        </p:nvSpPr>
        <p:spPr>
          <a:xfrm>
            <a:off x="10042223" y="5464448"/>
            <a:ext cx="1970811" cy="4206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25400" rIns="25400" bIns="25400" anchor="ctr" anchorCtr="0">
            <a:spAutoFit/>
          </a:bodyPr>
          <a:lstStyle/>
          <a:p>
            <a:pPr>
              <a:buClr>
                <a:srgbClr val="A5A5A5"/>
              </a:buClr>
              <a:buSzPts val="2400"/>
            </a:pPr>
            <a:r>
              <a:rPr lang="en-GB" sz="2400">
                <a:solidFill>
                  <a:srgbClr val="A5A5A5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1</a:t>
            </a:r>
            <a:r>
              <a:rPr lang="en-GB" sz="2400">
                <a:solidFill>
                  <a:srgbClr val="A9A9A9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|</a:t>
            </a:r>
            <a:r>
              <a:rPr lang="en-GB" sz="2400">
                <a:solidFill>
                  <a:srgbClr val="53585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</a:t>
            </a:r>
            <a:r>
              <a:rPr lang="en-GB" sz="2400">
                <a:solidFill>
                  <a:srgbClr val="A5A5A5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2 </a:t>
            </a:r>
            <a:r>
              <a:rPr lang="en-GB" sz="2400">
                <a:solidFill>
                  <a:srgbClr val="A9A9A9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|</a:t>
            </a:r>
            <a:r>
              <a:rPr lang="en-GB" sz="2400">
                <a:solidFill>
                  <a:srgbClr val="53585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</a:t>
            </a:r>
            <a:r>
              <a:rPr lang="en-GB" sz="2400" b="1">
                <a:latin typeface="Helvetica Neue"/>
                <a:ea typeface="Helvetica Neue"/>
                <a:cs typeface="Helvetica Neue"/>
                <a:sym typeface="Helvetica Neue"/>
              </a:rPr>
              <a:t>3</a:t>
            </a:r>
            <a:r>
              <a:rPr lang="en-GB" sz="2400">
                <a:solidFill>
                  <a:srgbClr val="53585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</a:t>
            </a:r>
            <a:r>
              <a:rPr lang="en-GB" sz="2400">
                <a:solidFill>
                  <a:srgbClr val="A9A9A9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|</a:t>
            </a:r>
            <a:r>
              <a:rPr lang="en-GB" sz="2400" b="1">
                <a:solidFill>
                  <a:srgbClr val="53585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</a:t>
            </a:r>
            <a:r>
              <a:rPr lang="en-GB" sz="2400">
                <a:solidFill>
                  <a:srgbClr val="AAAAAA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4</a:t>
            </a:r>
            <a:r>
              <a:rPr lang="en-GB" sz="2400" b="1">
                <a:solidFill>
                  <a:srgbClr val="53585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</a:t>
            </a:r>
            <a:r>
              <a:rPr lang="en-GB" sz="2400">
                <a:solidFill>
                  <a:srgbClr val="A9A9A9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|</a:t>
            </a:r>
            <a:r>
              <a:rPr lang="en-GB" sz="2400" b="1">
                <a:solidFill>
                  <a:srgbClr val="AAAAAA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</a:t>
            </a:r>
            <a:r>
              <a:rPr lang="en-GB" sz="2400">
                <a:solidFill>
                  <a:srgbClr val="AAAAAA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5</a:t>
            </a:r>
            <a:endParaRPr sz="2400">
              <a:solidFill>
                <a:srgbClr val="53585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234" name="Google Shape;234;p44"/>
          <p:cNvSpPr txBox="1"/>
          <p:nvPr/>
        </p:nvSpPr>
        <p:spPr>
          <a:xfrm>
            <a:off x="9145622" y="5525958"/>
            <a:ext cx="879520" cy="2975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25400" rIns="25400" bIns="25400" anchor="t" anchorCtr="0">
            <a:spAutoFit/>
          </a:bodyPr>
          <a:lstStyle/>
          <a:p>
            <a:pPr>
              <a:buClr>
                <a:srgbClr val="53585F"/>
              </a:buClr>
              <a:buSzPts val="1600"/>
            </a:pPr>
            <a:r>
              <a:rPr lang="en-GB" sz="1600">
                <a:solidFill>
                  <a:srgbClr val="53585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STEPS |</a:t>
            </a:r>
            <a:endParaRPr sz="1600">
              <a:solidFill>
                <a:srgbClr val="53585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235" name="Google Shape;235;p4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46847" y="5620625"/>
            <a:ext cx="4463899" cy="948485"/>
          </a:xfrm>
          <a:prstGeom prst="rect">
            <a:avLst/>
          </a:prstGeom>
          <a:noFill/>
          <a:ln>
            <a:noFill/>
          </a:ln>
        </p:spPr>
      </p:pic>
      <p:sp>
        <p:nvSpPr>
          <p:cNvPr id="236" name="Google Shape;236;p44"/>
          <p:cNvSpPr txBox="1"/>
          <p:nvPr/>
        </p:nvSpPr>
        <p:spPr>
          <a:xfrm>
            <a:off x="5914239" y="2025103"/>
            <a:ext cx="5572696" cy="25545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>
              <a:buSzPts val="1600"/>
            </a:pPr>
            <a:r>
              <a:rPr lang="en-GB" sz="1600" b="1">
                <a:latin typeface="Helvetica Neue"/>
                <a:ea typeface="Helvetica Neue"/>
                <a:cs typeface="Helvetica Neue"/>
                <a:sym typeface="Helvetica Neue"/>
              </a:rPr>
              <a:t>WHAT: </a:t>
            </a:r>
            <a:r>
              <a:rPr lang="en-GB" sz="1600">
                <a:latin typeface="Helvetica Neue"/>
                <a:ea typeface="Helvetica Neue"/>
                <a:cs typeface="Helvetica Neue"/>
                <a:sym typeface="Helvetica Neue"/>
              </a:rPr>
              <a:t>Use the WalkThrus Resource Hub to identify a set of core techniques that are designed to solve the learning problems identified.</a:t>
            </a:r>
            <a:endParaRPr/>
          </a:p>
          <a:p>
            <a:pPr>
              <a:buClr>
                <a:schemeClr val="dk1"/>
              </a:buClr>
              <a:buSzPts val="1600"/>
            </a:pPr>
            <a:endParaRPr sz="1600">
              <a:latin typeface="Helvetica Neue"/>
              <a:ea typeface="Helvetica Neue"/>
              <a:cs typeface="Helvetica Neue"/>
              <a:sym typeface="Helvetica Neue"/>
            </a:endParaRPr>
          </a:p>
          <a:p>
            <a:pPr>
              <a:buSzPts val="1600"/>
            </a:pPr>
            <a:r>
              <a:rPr lang="en-GB" sz="1600">
                <a:latin typeface="Helvetica Neue"/>
                <a:ea typeface="Helvetica Neue"/>
                <a:cs typeface="Helvetica Neue"/>
                <a:sym typeface="Helvetica Neue"/>
              </a:rPr>
              <a:t>Use the </a:t>
            </a:r>
            <a:r>
              <a:rPr lang="en-GB" sz="1600" b="1">
                <a:latin typeface="Helvetica Neue"/>
                <a:ea typeface="Helvetica Neue"/>
                <a:cs typeface="Helvetica Neue"/>
                <a:sym typeface="Helvetica Neue"/>
              </a:rPr>
              <a:t>Cluster Builder</a:t>
            </a:r>
            <a:r>
              <a:rPr lang="en-GB" sz="1600">
                <a:latin typeface="Helvetica Neue"/>
                <a:ea typeface="Helvetica Neue"/>
                <a:cs typeface="Helvetica Neue"/>
                <a:sym typeface="Helvetica Neue"/>
              </a:rPr>
              <a:t>, </a:t>
            </a:r>
            <a:r>
              <a:rPr lang="en-GB" sz="1600" b="1">
                <a:latin typeface="Helvetica Neue"/>
                <a:ea typeface="Helvetica Neue"/>
                <a:cs typeface="Helvetica Neue"/>
                <a:sym typeface="Helvetica Neue"/>
              </a:rPr>
              <a:t>Core and Common Clusters </a:t>
            </a:r>
            <a:r>
              <a:rPr lang="en-GB" sz="1600">
                <a:latin typeface="Helvetica Neue"/>
                <a:ea typeface="Helvetica Neue"/>
                <a:cs typeface="Helvetica Neue"/>
                <a:sym typeface="Helvetica Neue"/>
              </a:rPr>
              <a:t>and </a:t>
            </a:r>
            <a:r>
              <a:rPr lang="en-GB" sz="1600" b="1">
                <a:latin typeface="Helvetica Neue"/>
                <a:ea typeface="Helvetica Neue"/>
                <a:cs typeface="Helvetica Neue"/>
                <a:sym typeface="Helvetica Neue"/>
              </a:rPr>
              <a:t>Problem–Solution </a:t>
            </a:r>
            <a:r>
              <a:rPr lang="en-GB" sz="1600">
                <a:latin typeface="Helvetica Neue"/>
                <a:ea typeface="Helvetica Neue"/>
                <a:cs typeface="Helvetica Neue"/>
                <a:sym typeface="Helvetica Neue"/>
              </a:rPr>
              <a:t>tools to help curate a set of techniques around which to focus your PD and coaching.</a:t>
            </a:r>
            <a:endParaRPr/>
          </a:p>
          <a:p>
            <a:pPr>
              <a:buClr>
                <a:schemeClr val="dk1"/>
              </a:buClr>
              <a:buSzPts val="1600"/>
            </a:pPr>
            <a:endParaRPr sz="1600">
              <a:latin typeface="Helvetica Neue"/>
              <a:ea typeface="Helvetica Neue"/>
              <a:cs typeface="Helvetica Neue"/>
              <a:sym typeface="Helvetica Neue"/>
            </a:endParaRPr>
          </a:p>
          <a:p>
            <a:pPr>
              <a:buSzPts val="1600"/>
            </a:pPr>
            <a:r>
              <a:rPr lang="en-GB" sz="1600">
                <a:latin typeface="Helvetica Neue"/>
                <a:ea typeface="Helvetica Neue"/>
                <a:cs typeface="Helvetica Neue"/>
                <a:sym typeface="Helvetica Neue"/>
              </a:rPr>
              <a:t>Ensure that the clusters you create directly address the common learning problems you need to tackle.</a:t>
            </a:r>
            <a:endParaRPr/>
          </a:p>
        </p:txBody>
      </p:sp>
      <p:sp>
        <p:nvSpPr>
          <p:cNvPr id="237" name="Google Shape;237;p44"/>
          <p:cNvSpPr/>
          <p:nvPr/>
        </p:nvSpPr>
        <p:spPr>
          <a:xfrm>
            <a:off x="6001294" y="416338"/>
            <a:ext cx="536156" cy="130150"/>
          </a:xfrm>
          <a:prstGeom prst="rect">
            <a:avLst/>
          </a:prstGeom>
          <a:solidFill>
            <a:srgbClr val="000000"/>
          </a:solidFill>
          <a:ln w="12700" cap="flat" cmpd="sng">
            <a:solidFill>
              <a:srgbClr val="000000"/>
            </a:solidFill>
            <a:prstDash val="solid"/>
            <a:miter lim="400000"/>
            <a:headEnd type="none" w="sm" len="sm"/>
            <a:tailEnd type="none" w="sm" len="sm"/>
          </a:ln>
        </p:spPr>
        <p:txBody>
          <a:bodyPr spcFirstLastPara="1" wrap="square" lIns="50800" tIns="50800" rIns="50800" bIns="50800" anchor="ctr" anchorCtr="0">
            <a:noAutofit/>
          </a:bodyPr>
          <a:lstStyle/>
          <a:p>
            <a:pPr algn="ctr">
              <a:buClr>
                <a:schemeClr val="dk1"/>
              </a:buClr>
              <a:buSzPts val="3200"/>
            </a:pPr>
            <a:endParaRPr sz="3200">
              <a:solidFill>
                <a:srgbClr val="FFFFFF"/>
              </a:solidFill>
            </a:endParaRPr>
          </a:p>
        </p:txBody>
      </p:sp>
      <p:pic>
        <p:nvPicPr>
          <p:cNvPr id="238" name="Google Shape;238;p4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11391" y="238828"/>
            <a:ext cx="4541914" cy="466994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Google Shape;243;p45"/>
          <p:cNvSpPr/>
          <p:nvPr/>
        </p:nvSpPr>
        <p:spPr>
          <a:xfrm>
            <a:off x="1" y="0"/>
            <a:ext cx="5603846" cy="5147594"/>
          </a:xfrm>
          <a:prstGeom prst="rect">
            <a:avLst/>
          </a:prstGeom>
          <a:solidFill>
            <a:srgbClr val="FEDD0B"/>
          </a:solidFill>
          <a:ln w="12700" cap="flat" cmpd="sng">
            <a:solidFill>
              <a:srgbClr val="FEDD0B"/>
            </a:solidFill>
            <a:prstDash val="solid"/>
            <a:miter lim="400000"/>
            <a:headEnd type="none" w="sm" len="sm"/>
            <a:tailEnd type="none" w="sm" len="sm"/>
          </a:ln>
        </p:spPr>
        <p:txBody>
          <a:bodyPr spcFirstLastPara="1" wrap="square" lIns="50800" tIns="50800" rIns="50800" bIns="50800" anchor="ctr" anchorCtr="0">
            <a:noAutofit/>
          </a:bodyPr>
          <a:lstStyle/>
          <a:p>
            <a:pPr algn="ctr">
              <a:buClr>
                <a:schemeClr val="dk1"/>
              </a:buClr>
              <a:buSzPts val="3200"/>
            </a:pPr>
            <a:endParaRPr sz="3200">
              <a:solidFill>
                <a:srgbClr val="FFFFFF"/>
              </a:solidFill>
            </a:endParaRPr>
          </a:p>
        </p:txBody>
      </p:sp>
      <p:sp>
        <p:nvSpPr>
          <p:cNvPr id="244" name="Google Shape;244;p45"/>
          <p:cNvSpPr/>
          <p:nvPr/>
        </p:nvSpPr>
        <p:spPr>
          <a:xfrm>
            <a:off x="0" y="5147595"/>
            <a:ext cx="12192000" cy="189935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spcFirstLastPara="1" wrap="square" lIns="25400" tIns="25400" rIns="25400" bIns="25400" anchor="ctr" anchorCtr="0">
            <a:noAutofit/>
          </a:bodyPr>
          <a:lstStyle/>
          <a:p>
            <a:pPr algn="ctr">
              <a:buClr>
                <a:srgbClr val="FFFFFF"/>
              </a:buClr>
              <a:buSzPts val="1600"/>
            </a:pPr>
            <a:endParaRPr sz="1600">
              <a:solidFill>
                <a:srgbClr val="FFFFFF"/>
              </a:solidFill>
            </a:endParaRPr>
          </a:p>
        </p:txBody>
      </p:sp>
      <p:sp>
        <p:nvSpPr>
          <p:cNvPr id="245" name="Google Shape;245;p45"/>
          <p:cNvSpPr txBox="1"/>
          <p:nvPr/>
        </p:nvSpPr>
        <p:spPr>
          <a:xfrm>
            <a:off x="5920221" y="950159"/>
            <a:ext cx="5572800" cy="44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noAutofit/>
          </a:bodyPr>
          <a:lstStyle/>
          <a:p>
            <a:pPr>
              <a:lnSpc>
                <a:spcPct val="118750"/>
              </a:lnSpc>
              <a:buSzPts val="3200"/>
            </a:pPr>
            <a:r>
              <a:rPr lang="en-GB" sz="3200" b="1">
                <a:latin typeface="Helvetica Neue"/>
                <a:ea typeface="Helvetica Neue"/>
                <a:cs typeface="Helvetica Neue"/>
                <a:sym typeface="Helvetica Neue"/>
              </a:rPr>
              <a:t>LAUNCH YOUR TRAINING.</a:t>
            </a:r>
            <a:endParaRPr/>
          </a:p>
          <a:p>
            <a:pPr>
              <a:lnSpc>
                <a:spcPct val="118750"/>
              </a:lnSpc>
              <a:buClr>
                <a:schemeClr val="dk1"/>
              </a:buClr>
              <a:buSzPts val="3200"/>
            </a:pPr>
            <a:endParaRPr sz="3200" b="1"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246" name="Google Shape;246;p45"/>
          <p:cNvSpPr txBox="1"/>
          <p:nvPr/>
        </p:nvSpPr>
        <p:spPr>
          <a:xfrm>
            <a:off x="10042223" y="5464448"/>
            <a:ext cx="1970811" cy="4206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25400" rIns="25400" bIns="25400" anchor="ctr" anchorCtr="0">
            <a:spAutoFit/>
          </a:bodyPr>
          <a:lstStyle/>
          <a:p>
            <a:pPr>
              <a:buClr>
                <a:srgbClr val="A5A5A5"/>
              </a:buClr>
              <a:buSzPts val="2400"/>
            </a:pPr>
            <a:r>
              <a:rPr lang="en-GB" sz="2400">
                <a:solidFill>
                  <a:srgbClr val="A5A5A5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1</a:t>
            </a:r>
            <a:r>
              <a:rPr lang="en-GB" sz="2400">
                <a:solidFill>
                  <a:srgbClr val="A9A9A9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|</a:t>
            </a:r>
            <a:r>
              <a:rPr lang="en-GB" sz="2400">
                <a:solidFill>
                  <a:srgbClr val="53585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</a:t>
            </a:r>
            <a:r>
              <a:rPr lang="en-GB" sz="2400">
                <a:solidFill>
                  <a:srgbClr val="A5A5A5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2 </a:t>
            </a:r>
            <a:r>
              <a:rPr lang="en-GB" sz="2400">
                <a:solidFill>
                  <a:srgbClr val="A9A9A9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|</a:t>
            </a:r>
            <a:r>
              <a:rPr lang="en-GB" sz="2400">
                <a:solidFill>
                  <a:srgbClr val="53585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</a:t>
            </a:r>
            <a:r>
              <a:rPr lang="en-GB" sz="2400">
                <a:solidFill>
                  <a:srgbClr val="A5A5A5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3</a:t>
            </a:r>
            <a:r>
              <a:rPr lang="en-GB" sz="2400">
                <a:solidFill>
                  <a:srgbClr val="53585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</a:t>
            </a:r>
            <a:r>
              <a:rPr lang="en-GB" sz="2400">
                <a:solidFill>
                  <a:srgbClr val="A9A9A9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|</a:t>
            </a:r>
            <a:r>
              <a:rPr lang="en-GB" sz="2400" b="1">
                <a:solidFill>
                  <a:srgbClr val="53585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</a:t>
            </a:r>
            <a:r>
              <a:rPr lang="en-GB" sz="2400" b="1">
                <a:latin typeface="Helvetica Neue"/>
                <a:ea typeface="Helvetica Neue"/>
                <a:cs typeface="Helvetica Neue"/>
                <a:sym typeface="Helvetica Neue"/>
              </a:rPr>
              <a:t>4</a:t>
            </a:r>
            <a:r>
              <a:rPr lang="en-GB" sz="2400" b="1">
                <a:solidFill>
                  <a:srgbClr val="53585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</a:t>
            </a:r>
            <a:r>
              <a:rPr lang="en-GB" sz="2400">
                <a:solidFill>
                  <a:srgbClr val="A9A9A9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|</a:t>
            </a:r>
            <a:r>
              <a:rPr lang="en-GB" sz="2400" b="1">
                <a:solidFill>
                  <a:srgbClr val="AAAAAA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</a:t>
            </a:r>
            <a:r>
              <a:rPr lang="en-GB" sz="2400">
                <a:solidFill>
                  <a:srgbClr val="AAAAAA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5</a:t>
            </a:r>
            <a:endParaRPr sz="2400">
              <a:solidFill>
                <a:srgbClr val="53585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247" name="Google Shape;247;p45"/>
          <p:cNvSpPr txBox="1"/>
          <p:nvPr/>
        </p:nvSpPr>
        <p:spPr>
          <a:xfrm>
            <a:off x="9145622" y="5525958"/>
            <a:ext cx="879520" cy="2975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25400" rIns="25400" bIns="25400" anchor="t" anchorCtr="0">
            <a:spAutoFit/>
          </a:bodyPr>
          <a:lstStyle/>
          <a:p>
            <a:pPr>
              <a:buClr>
                <a:srgbClr val="53585F"/>
              </a:buClr>
              <a:buSzPts val="1600"/>
            </a:pPr>
            <a:r>
              <a:rPr lang="en-GB" sz="1600">
                <a:solidFill>
                  <a:srgbClr val="53585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STEPS |</a:t>
            </a:r>
            <a:endParaRPr sz="1600">
              <a:solidFill>
                <a:srgbClr val="53585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248" name="Google Shape;248;p4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46847" y="5620625"/>
            <a:ext cx="4463899" cy="948485"/>
          </a:xfrm>
          <a:prstGeom prst="rect">
            <a:avLst/>
          </a:prstGeom>
          <a:noFill/>
          <a:ln>
            <a:noFill/>
          </a:ln>
        </p:spPr>
      </p:pic>
      <p:sp>
        <p:nvSpPr>
          <p:cNvPr id="249" name="Google Shape;249;p45"/>
          <p:cNvSpPr txBox="1"/>
          <p:nvPr/>
        </p:nvSpPr>
        <p:spPr>
          <a:xfrm>
            <a:off x="5914239" y="1479819"/>
            <a:ext cx="5503178" cy="32931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>
              <a:buSzPts val="1600"/>
            </a:pPr>
            <a:r>
              <a:rPr lang="en-GB" sz="1600" b="1">
                <a:latin typeface="Helvetica Neue"/>
                <a:ea typeface="Helvetica Neue"/>
                <a:cs typeface="Helvetica Neue"/>
                <a:sym typeface="Helvetica Neue"/>
              </a:rPr>
              <a:t>HOW:</a:t>
            </a:r>
            <a:r>
              <a:rPr lang="en-GB" sz="1600">
                <a:latin typeface="Helvetica Neue"/>
                <a:ea typeface="Helvetica Neue"/>
                <a:cs typeface="Helvetica Neue"/>
                <a:sym typeface="Helvetica Neue"/>
              </a:rPr>
              <a:t> Run training sessions for the appropriate staff that cover:</a:t>
            </a:r>
            <a:endParaRPr/>
          </a:p>
          <a:p>
            <a:pPr>
              <a:buClr>
                <a:schemeClr val="dk1"/>
              </a:buClr>
              <a:buSzPts val="1600"/>
            </a:pPr>
            <a:endParaRPr sz="1600">
              <a:latin typeface="Helvetica Neue"/>
              <a:ea typeface="Helvetica Neue"/>
              <a:cs typeface="Helvetica Neue"/>
              <a:sym typeface="Helvetica Neue"/>
            </a:endParaRPr>
          </a:p>
          <a:p>
            <a:pPr>
              <a:buSzPts val="1600"/>
            </a:pPr>
            <a:r>
              <a:rPr lang="en-GB" sz="1600">
                <a:latin typeface="Helvetica Neue"/>
                <a:ea typeface="Helvetica Neue"/>
                <a:cs typeface="Helvetica Neue"/>
                <a:sym typeface="Helvetica Neue"/>
              </a:rPr>
              <a:t>For Teachers:</a:t>
            </a:r>
            <a:endParaRPr/>
          </a:p>
          <a:p>
            <a:pPr marL="285750" indent="-285750">
              <a:buSzPts val="1600"/>
              <a:buFont typeface="Arial"/>
              <a:buChar char="•"/>
            </a:pPr>
            <a:r>
              <a:rPr lang="en-GB" sz="1600">
                <a:latin typeface="Helvetica Neue"/>
                <a:ea typeface="Helvetica Neue"/>
                <a:cs typeface="Helvetica Neue"/>
                <a:sym typeface="Helvetica Neue"/>
              </a:rPr>
              <a:t>The learning model and its implications.</a:t>
            </a:r>
            <a:endParaRPr/>
          </a:p>
          <a:p>
            <a:pPr marL="285750" indent="-285750">
              <a:buSzPts val="1600"/>
              <a:buFont typeface="Arial"/>
              <a:buChar char="•"/>
            </a:pPr>
            <a:r>
              <a:rPr lang="en-GB" sz="1600">
                <a:latin typeface="Helvetica Neue"/>
                <a:ea typeface="Helvetica Neue"/>
                <a:cs typeface="Helvetica Neue"/>
                <a:sym typeface="Helvetica Neue"/>
              </a:rPr>
              <a:t>The nature of WalkThrus as a tool to support teacher PD.</a:t>
            </a:r>
            <a:endParaRPr/>
          </a:p>
          <a:p>
            <a:pPr marL="285750" indent="-285750">
              <a:buSzPts val="1600"/>
              <a:buFont typeface="Arial"/>
              <a:buChar char="•"/>
            </a:pPr>
            <a:r>
              <a:rPr lang="en-GB" sz="1600">
                <a:latin typeface="Helvetica Neue"/>
                <a:ea typeface="Helvetica Neue"/>
                <a:cs typeface="Helvetica Neue"/>
                <a:sym typeface="Helvetica Neue"/>
              </a:rPr>
              <a:t>A set of core techniques with the Theory, See it, Name it, Do it approach.</a:t>
            </a:r>
            <a:endParaRPr/>
          </a:p>
          <a:p>
            <a:pPr>
              <a:buClr>
                <a:schemeClr val="dk1"/>
              </a:buClr>
              <a:buSzPts val="1600"/>
            </a:pPr>
            <a:endParaRPr sz="1600">
              <a:latin typeface="Helvetica Neue"/>
              <a:ea typeface="Helvetica Neue"/>
              <a:cs typeface="Helvetica Neue"/>
              <a:sym typeface="Helvetica Neue"/>
            </a:endParaRPr>
          </a:p>
          <a:p>
            <a:pPr>
              <a:buSzPts val="1600"/>
            </a:pPr>
            <a:r>
              <a:rPr lang="en-GB" sz="1600">
                <a:latin typeface="Helvetica Neue"/>
                <a:ea typeface="Helvetica Neue"/>
                <a:cs typeface="Helvetica Neue"/>
                <a:sym typeface="Helvetica Neue"/>
              </a:rPr>
              <a:t>For Coaches and Middle Leaders:</a:t>
            </a:r>
            <a:endParaRPr/>
          </a:p>
          <a:p>
            <a:pPr marL="285750" indent="-285750">
              <a:buSzPts val="1600"/>
              <a:buFont typeface="Arial"/>
              <a:buChar char="•"/>
            </a:pPr>
            <a:r>
              <a:rPr lang="en-GB" sz="1600">
                <a:latin typeface="Helvetica Neue"/>
                <a:ea typeface="Helvetica Neue"/>
                <a:cs typeface="Helvetica Neue"/>
                <a:sym typeface="Helvetica Neue"/>
              </a:rPr>
              <a:t>The coaching process, including how to conduct lesson visits and feedback meetings.</a:t>
            </a:r>
            <a:endParaRPr/>
          </a:p>
        </p:txBody>
      </p:sp>
      <p:sp>
        <p:nvSpPr>
          <p:cNvPr id="250" name="Google Shape;250;p45"/>
          <p:cNvSpPr/>
          <p:nvPr/>
        </p:nvSpPr>
        <p:spPr>
          <a:xfrm>
            <a:off x="6001294" y="416338"/>
            <a:ext cx="536156" cy="130150"/>
          </a:xfrm>
          <a:prstGeom prst="rect">
            <a:avLst/>
          </a:prstGeom>
          <a:solidFill>
            <a:srgbClr val="000000"/>
          </a:solidFill>
          <a:ln w="12700" cap="flat" cmpd="sng">
            <a:solidFill>
              <a:srgbClr val="000000"/>
            </a:solidFill>
            <a:prstDash val="solid"/>
            <a:miter lim="400000"/>
            <a:headEnd type="none" w="sm" len="sm"/>
            <a:tailEnd type="none" w="sm" len="sm"/>
          </a:ln>
        </p:spPr>
        <p:txBody>
          <a:bodyPr spcFirstLastPara="1" wrap="square" lIns="50800" tIns="50800" rIns="50800" bIns="50800" anchor="ctr" anchorCtr="0">
            <a:noAutofit/>
          </a:bodyPr>
          <a:lstStyle/>
          <a:p>
            <a:pPr algn="ctr">
              <a:buClr>
                <a:schemeClr val="dk1"/>
              </a:buClr>
              <a:buSzPts val="3200"/>
            </a:pPr>
            <a:endParaRPr sz="3200">
              <a:solidFill>
                <a:srgbClr val="FFFFFF"/>
              </a:solidFill>
            </a:endParaRPr>
          </a:p>
        </p:txBody>
      </p:sp>
      <p:pic>
        <p:nvPicPr>
          <p:cNvPr id="251" name="Google Shape;251;p45"/>
          <p:cNvPicPr preferRelativeResize="0"/>
          <p:nvPr/>
        </p:nvPicPr>
        <p:blipFill rotWithShape="1">
          <a:blip r:embed="rId4">
            <a:alphaModFix/>
          </a:blip>
          <a:srcRect t="17474" b="13466"/>
          <a:stretch/>
        </p:blipFill>
        <p:spPr>
          <a:xfrm>
            <a:off x="192948" y="1"/>
            <a:ext cx="5013399" cy="515071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Google Shape;256;p46"/>
          <p:cNvSpPr/>
          <p:nvPr/>
        </p:nvSpPr>
        <p:spPr>
          <a:xfrm>
            <a:off x="1" y="0"/>
            <a:ext cx="5603846" cy="5147594"/>
          </a:xfrm>
          <a:prstGeom prst="rect">
            <a:avLst/>
          </a:prstGeom>
          <a:solidFill>
            <a:srgbClr val="FEDD0B"/>
          </a:solidFill>
          <a:ln w="12700" cap="flat" cmpd="sng">
            <a:solidFill>
              <a:srgbClr val="FEDD0B"/>
            </a:solidFill>
            <a:prstDash val="solid"/>
            <a:miter lim="400000"/>
            <a:headEnd type="none" w="sm" len="sm"/>
            <a:tailEnd type="none" w="sm" len="sm"/>
          </a:ln>
        </p:spPr>
        <p:txBody>
          <a:bodyPr spcFirstLastPara="1" wrap="square" lIns="50800" tIns="50800" rIns="50800" bIns="508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7" name="Google Shape;257;p46"/>
          <p:cNvSpPr/>
          <p:nvPr/>
        </p:nvSpPr>
        <p:spPr>
          <a:xfrm>
            <a:off x="0" y="5147594"/>
            <a:ext cx="12192000" cy="189935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spcFirstLastPara="1" wrap="square" lIns="25400" tIns="25400" rIns="25400" bIns="254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Arial"/>
              <a:buNone/>
            </a:pPr>
            <a:endParaRPr sz="16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8" name="Google Shape;258;p46"/>
          <p:cNvSpPr txBox="1"/>
          <p:nvPr/>
        </p:nvSpPr>
        <p:spPr>
          <a:xfrm>
            <a:off x="5920221" y="1191955"/>
            <a:ext cx="5572800" cy="44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noAutofit/>
          </a:bodyPr>
          <a:lstStyle/>
          <a:p>
            <a:pPr marL="0" marR="0" lvl="0" indent="0" algn="l" rtl="0">
              <a:lnSpc>
                <a:spcPct val="11875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Helvetica Neue"/>
              <a:buNone/>
            </a:pPr>
            <a:r>
              <a:rPr lang="en-GB" sz="32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INITIATE &amp; SUSTAIN YOUR COACHING PROCESSES.</a:t>
            </a:r>
            <a:endParaRPr/>
          </a:p>
          <a:p>
            <a:pPr marL="0" marR="0" lvl="0" indent="0" algn="l" rtl="0">
              <a:lnSpc>
                <a:spcPct val="11875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endParaRPr sz="3200" b="1" i="0" u="none" strike="noStrike" cap="non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259" name="Google Shape;259;p46"/>
          <p:cNvSpPr txBox="1"/>
          <p:nvPr/>
        </p:nvSpPr>
        <p:spPr>
          <a:xfrm>
            <a:off x="10042222" y="5464447"/>
            <a:ext cx="1970811" cy="4206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25400" rIns="25400" bIns="2540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2400"/>
              <a:buFont typeface="Helvetica Neue"/>
              <a:buNone/>
            </a:pPr>
            <a:r>
              <a:rPr lang="en-GB" sz="2400" b="0" i="0" u="none" strike="noStrike" cap="none">
                <a:solidFill>
                  <a:srgbClr val="A5A5A5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1</a:t>
            </a:r>
            <a:r>
              <a:rPr lang="en-GB" sz="2400" b="0" i="0" u="none" strike="noStrike" cap="none">
                <a:solidFill>
                  <a:srgbClr val="A9A9A9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|</a:t>
            </a:r>
            <a:r>
              <a:rPr lang="en-GB" sz="2400" b="0" i="0" u="none" strike="noStrike" cap="none">
                <a:solidFill>
                  <a:srgbClr val="53585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</a:t>
            </a:r>
            <a:r>
              <a:rPr lang="en-GB" sz="2400" b="0" i="0" u="none" strike="noStrike" cap="none">
                <a:solidFill>
                  <a:srgbClr val="A5A5A5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2 </a:t>
            </a:r>
            <a:r>
              <a:rPr lang="en-GB" sz="2400" b="0" i="0" u="none" strike="noStrike" cap="none">
                <a:solidFill>
                  <a:srgbClr val="A9A9A9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|</a:t>
            </a:r>
            <a:r>
              <a:rPr lang="en-GB" sz="2400" b="0" i="0" u="none" strike="noStrike" cap="none">
                <a:solidFill>
                  <a:srgbClr val="53585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</a:t>
            </a:r>
            <a:r>
              <a:rPr lang="en-GB" sz="2400" b="0" i="0" u="none" strike="noStrike" cap="none">
                <a:solidFill>
                  <a:srgbClr val="A5A5A5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3</a:t>
            </a:r>
            <a:r>
              <a:rPr lang="en-GB" sz="2400" b="0" i="0" u="none" strike="noStrike" cap="none">
                <a:solidFill>
                  <a:srgbClr val="53585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</a:t>
            </a:r>
            <a:r>
              <a:rPr lang="en-GB" sz="2400" b="0" i="0" u="none" strike="noStrike" cap="none">
                <a:solidFill>
                  <a:srgbClr val="A9A9A9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|</a:t>
            </a:r>
            <a:r>
              <a:rPr lang="en-GB" sz="2400" b="1" i="0" u="none" strike="noStrike" cap="none">
                <a:solidFill>
                  <a:srgbClr val="53585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</a:t>
            </a:r>
            <a:r>
              <a:rPr lang="en-GB" sz="2400" b="0" i="0" u="none" strike="noStrike" cap="none">
                <a:solidFill>
                  <a:srgbClr val="A5A5A5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4 </a:t>
            </a:r>
            <a:r>
              <a:rPr lang="en-GB" sz="2400" b="0" i="0" u="none" strike="noStrike" cap="none">
                <a:solidFill>
                  <a:srgbClr val="A9A9A9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|</a:t>
            </a:r>
            <a:r>
              <a:rPr lang="en-GB" sz="2400" b="1" i="0" u="none" strike="noStrike" cap="none">
                <a:solidFill>
                  <a:srgbClr val="AAAAAA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</a:t>
            </a:r>
            <a:r>
              <a:rPr lang="en-GB" sz="24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5</a:t>
            </a:r>
            <a:endParaRPr/>
          </a:p>
        </p:txBody>
      </p:sp>
      <p:sp>
        <p:nvSpPr>
          <p:cNvPr id="260" name="Google Shape;260;p46"/>
          <p:cNvSpPr txBox="1"/>
          <p:nvPr/>
        </p:nvSpPr>
        <p:spPr>
          <a:xfrm>
            <a:off x="9145622" y="5525957"/>
            <a:ext cx="879520" cy="2975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25400" rIns="25400" bIns="254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3585F"/>
              </a:buClr>
              <a:buSzPts val="1600"/>
              <a:buFont typeface="Helvetica Neue"/>
              <a:buNone/>
            </a:pPr>
            <a:r>
              <a:rPr lang="en-GB" sz="1600" b="0" i="0" u="none" strike="noStrike" cap="none">
                <a:solidFill>
                  <a:srgbClr val="53585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STEPS |</a:t>
            </a:r>
            <a:endParaRPr sz="1600" b="0" i="0" u="none" strike="noStrike" cap="none">
              <a:solidFill>
                <a:srgbClr val="53585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261" name="Google Shape;261;p4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46846" y="5620624"/>
            <a:ext cx="4463899" cy="948485"/>
          </a:xfrm>
          <a:prstGeom prst="rect">
            <a:avLst/>
          </a:prstGeom>
          <a:noFill/>
          <a:ln>
            <a:noFill/>
          </a:ln>
        </p:spPr>
      </p:pic>
      <p:sp>
        <p:nvSpPr>
          <p:cNvPr id="262" name="Google Shape;262;p46"/>
          <p:cNvSpPr txBox="1"/>
          <p:nvPr/>
        </p:nvSpPr>
        <p:spPr>
          <a:xfrm>
            <a:off x="5920221" y="1827433"/>
            <a:ext cx="5503178" cy="28007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Helvetica Neue"/>
              <a:buNone/>
            </a:pPr>
            <a:r>
              <a:rPr lang="en-GB" sz="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HOW: </a:t>
            </a:r>
            <a:r>
              <a:rPr lang="en-GB" sz="16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Run the cycles that you have designed, ensuring the time is always safeguarded.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endParaRPr sz="1600" b="0" i="0" u="none" strike="noStrike" cap="non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Helvetica Neue"/>
              <a:buNone/>
            </a:pPr>
            <a:r>
              <a:rPr lang="en-GB" sz="16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Use the </a:t>
            </a:r>
            <a:r>
              <a:rPr lang="en-GB" sz="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WalkThrus Coaching Process </a:t>
            </a:r>
            <a:r>
              <a:rPr lang="en-GB" sz="16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to guide your whole approach. Follow the guidance around each of the five elements ensuring your observations and meetings form iterative feedback loops.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endParaRPr sz="1600" b="0" i="0" u="none" strike="noStrike" cap="non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Helvetica Neue"/>
              <a:buNone/>
            </a:pPr>
            <a:r>
              <a:rPr lang="en-GB" sz="16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Review progress in solving the learning problems and refocus your training and coaching as needed in light of the assessment of progress being made.</a:t>
            </a:r>
            <a:endParaRPr/>
          </a:p>
        </p:txBody>
      </p:sp>
      <p:sp>
        <p:nvSpPr>
          <p:cNvPr id="263" name="Google Shape;263;p46"/>
          <p:cNvSpPr/>
          <p:nvPr/>
        </p:nvSpPr>
        <p:spPr>
          <a:xfrm>
            <a:off x="6001294" y="416338"/>
            <a:ext cx="536156" cy="130150"/>
          </a:xfrm>
          <a:prstGeom prst="rect">
            <a:avLst/>
          </a:prstGeom>
          <a:solidFill>
            <a:srgbClr val="000000"/>
          </a:solidFill>
          <a:ln w="12700" cap="flat" cmpd="sng">
            <a:solidFill>
              <a:srgbClr val="000000"/>
            </a:solidFill>
            <a:prstDash val="solid"/>
            <a:miter lim="400000"/>
            <a:headEnd type="none" w="sm" len="sm"/>
            <a:tailEnd type="none" w="sm" len="sm"/>
          </a:ln>
        </p:spPr>
        <p:txBody>
          <a:bodyPr spcFirstLastPara="1" wrap="square" lIns="50800" tIns="50800" rIns="50800" bIns="508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64" name="Google Shape;264;p4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69975" y="150525"/>
            <a:ext cx="4463901" cy="474791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Google Shape;269;p47"/>
          <p:cNvSpPr/>
          <p:nvPr/>
        </p:nvSpPr>
        <p:spPr>
          <a:xfrm>
            <a:off x="0" y="5147595"/>
            <a:ext cx="12192000" cy="189935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spcFirstLastPara="1" wrap="square" lIns="25400" tIns="25400" rIns="25400" bIns="25400" anchor="ctr" anchorCtr="0">
            <a:noAutofit/>
          </a:bodyPr>
          <a:lstStyle/>
          <a:p>
            <a:pPr algn="ctr">
              <a:buClr>
                <a:srgbClr val="FFFFFF"/>
              </a:buClr>
              <a:buSzPts val="1600"/>
            </a:pPr>
            <a:endParaRPr sz="1600">
              <a:solidFill>
                <a:srgbClr val="FFFFFF"/>
              </a:solidFill>
            </a:endParaRPr>
          </a:p>
        </p:txBody>
      </p:sp>
      <p:pic>
        <p:nvPicPr>
          <p:cNvPr id="270" name="Google Shape;270;p4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46847" y="5620625"/>
            <a:ext cx="4463899" cy="948485"/>
          </a:xfrm>
          <a:prstGeom prst="rect">
            <a:avLst/>
          </a:prstGeom>
          <a:noFill/>
          <a:ln>
            <a:noFill/>
          </a:ln>
        </p:spPr>
      </p:pic>
      <p:pic>
        <p:nvPicPr>
          <p:cNvPr id="271" name="Google Shape;271;p47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41532" y="1039895"/>
            <a:ext cx="10758439" cy="331588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54">
          <a:extLst>
            <a:ext uri="{FF2B5EF4-FFF2-40B4-BE49-F238E27FC236}">
              <a16:creationId xmlns:a16="http://schemas.microsoft.com/office/drawing/2014/main" id="{FAF4BFA6-C36E-2E4C-8329-4DF4E68CA7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5" name="Google Shape;1555;p179">
            <a:extLst>
              <a:ext uri="{FF2B5EF4-FFF2-40B4-BE49-F238E27FC236}">
                <a16:creationId xmlns:a16="http://schemas.microsoft.com/office/drawing/2014/main" id="{BB1DFFB4-728A-9F8A-3699-5FC11D2E9437}"/>
              </a:ext>
            </a:extLst>
          </p:cNvPr>
          <p:cNvSpPr/>
          <p:nvPr/>
        </p:nvSpPr>
        <p:spPr>
          <a:xfrm>
            <a:off x="0" y="1145826"/>
            <a:ext cx="12192000" cy="4002000"/>
          </a:xfrm>
          <a:prstGeom prst="rect">
            <a:avLst/>
          </a:prstGeom>
          <a:solidFill>
            <a:srgbClr val="E71B85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56" name="Google Shape;1556;p179">
            <a:extLst>
              <a:ext uri="{FF2B5EF4-FFF2-40B4-BE49-F238E27FC236}">
                <a16:creationId xmlns:a16="http://schemas.microsoft.com/office/drawing/2014/main" id="{57633616-B840-A809-E8F4-597C36F01442}"/>
              </a:ext>
            </a:extLst>
          </p:cNvPr>
          <p:cNvSpPr/>
          <p:nvPr/>
        </p:nvSpPr>
        <p:spPr>
          <a:xfrm>
            <a:off x="11387475" y="5715707"/>
            <a:ext cx="427500" cy="1209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spcFirstLastPara="1" wrap="square" lIns="25400" tIns="25400" rIns="25400" bIns="254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6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57" name="Google Shape;1557;p179" descr="A person in a yellow circle&#10;&#10;AI-generated content may be incorrect.">
            <a:extLst>
              <a:ext uri="{FF2B5EF4-FFF2-40B4-BE49-F238E27FC236}">
                <a16:creationId xmlns:a16="http://schemas.microsoft.com/office/drawing/2014/main" id="{DE1A4FB2-D498-4AD9-F0F0-8082E3538E03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387475" y="5917947"/>
            <a:ext cx="463895" cy="447675"/>
          </a:xfrm>
          <a:prstGeom prst="rect">
            <a:avLst/>
          </a:prstGeom>
          <a:noFill/>
          <a:ln>
            <a:noFill/>
          </a:ln>
        </p:spPr>
      </p:pic>
      <p:sp>
        <p:nvSpPr>
          <p:cNvPr id="1558" name="Google Shape;1558;p179">
            <a:extLst>
              <a:ext uri="{FF2B5EF4-FFF2-40B4-BE49-F238E27FC236}">
                <a16:creationId xmlns:a16="http://schemas.microsoft.com/office/drawing/2014/main" id="{37CE3512-D56A-3BEF-417A-1CC10D301FE9}"/>
              </a:ext>
            </a:extLst>
          </p:cNvPr>
          <p:cNvSpPr txBox="1"/>
          <p:nvPr/>
        </p:nvSpPr>
        <p:spPr>
          <a:xfrm>
            <a:off x="7221525" y="2080846"/>
            <a:ext cx="4379700" cy="28776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25" rIns="121900" bIns="609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4700" b="1" dirty="0">
                <a:solidFill>
                  <a:schemeClr val="lt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Helvetica Neue"/>
              </a:rPr>
              <a:t>Finished!!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4700" b="1" dirty="0">
                <a:solidFill>
                  <a:schemeClr val="lt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Helvetica Neue"/>
              </a:rPr>
              <a:t>Thank You &amp; Good Luck !! </a:t>
            </a:r>
            <a:endParaRPr sz="3400" b="1" dirty="0">
              <a:solidFill>
                <a:schemeClr val="lt1"/>
              </a:solidFill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GB" sz="1900" dirty="0">
              <a:solidFill>
                <a:schemeClr val="bg1"/>
              </a:solidFill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900" dirty="0" err="1">
                <a:solidFill>
                  <a:schemeClr val="bg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walkthrus.co.uk</a:t>
            </a:r>
            <a:r>
              <a:rPr lang="en-GB" sz="1900" dirty="0">
                <a:solidFill>
                  <a:schemeClr val="bg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 </a:t>
            </a:r>
            <a:endParaRPr sz="1900" dirty="0">
              <a:solidFill>
                <a:schemeClr val="bg1"/>
              </a:solidFill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</a:endParaRPr>
          </a:p>
        </p:txBody>
      </p:sp>
      <p:sp>
        <p:nvSpPr>
          <p:cNvPr id="1560" name="Google Shape;1560;p179">
            <a:extLst>
              <a:ext uri="{FF2B5EF4-FFF2-40B4-BE49-F238E27FC236}">
                <a16:creationId xmlns:a16="http://schemas.microsoft.com/office/drawing/2014/main" id="{E9C91072-DE97-49FB-0274-E1143081C5C0}"/>
              </a:ext>
            </a:extLst>
          </p:cNvPr>
          <p:cNvSpPr/>
          <p:nvPr/>
        </p:nvSpPr>
        <p:spPr>
          <a:xfrm>
            <a:off x="0" y="5147593"/>
            <a:ext cx="12192000" cy="1899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spcFirstLastPara="1" wrap="square" lIns="25400" tIns="25400" rIns="25400" bIns="254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6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" name="Google Shape;964;p67" descr="Google Shape;853;p39">
            <a:extLst>
              <a:ext uri="{FF2B5EF4-FFF2-40B4-BE49-F238E27FC236}">
                <a16:creationId xmlns:a16="http://schemas.microsoft.com/office/drawing/2014/main" id="{B934B4DF-9308-897F-640F-1E2A2885C0B5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78249" y="1242997"/>
            <a:ext cx="4414526" cy="380765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97320494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1" name="Google Shape;681;p129"/>
          <p:cNvSpPr txBox="1"/>
          <p:nvPr/>
        </p:nvSpPr>
        <p:spPr>
          <a:xfrm>
            <a:off x="602176" y="3367694"/>
            <a:ext cx="2011087" cy="65659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50800" tIns="50800" rIns="50800" bIns="5080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</a:pPr>
            <a:r>
              <a:rPr lang="en-GB" sz="18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BUILD KNOWLEDGE</a:t>
            </a:r>
            <a:endParaRPr sz="1800" b="1" i="0" u="none" strike="noStrike" cap="non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682" name="Google Shape;682;p129"/>
          <p:cNvSpPr txBox="1"/>
          <p:nvPr/>
        </p:nvSpPr>
        <p:spPr>
          <a:xfrm>
            <a:off x="2826676" y="3374864"/>
            <a:ext cx="1510248" cy="65659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50800" tIns="50800" rIns="50800" bIns="5080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</a:pPr>
            <a:r>
              <a:rPr lang="en-GB" sz="18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MOTIVATE STAFF</a:t>
            </a:r>
            <a:endParaRPr/>
          </a:p>
        </p:txBody>
      </p:sp>
      <p:sp>
        <p:nvSpPr>
          <p:cNvPr id="683" name="Google Shape;683;p129"/>
          <p:cNvSpPr txBox="1"/>
          <p:nvPr/>
        </p:nvSpPr>
        <p:spPr>
          <a:xfrm>
            <a:off x="5136412" y="3367694"/>
            <a:ext cx="2040601" cy="93358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50800" tIns="50800" rIns="50800" bIns="5080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</a:pPr>
            <a:r>
              <a:rPr lang="en-GB" sz="18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DEVELOP TEACHING TECHNIQUES</a:t>
            </a:r>
            <a:endParaRPr/>
          </a:p>
        </p:txBody>
      </p:sp>
      <p:sp>
        <p:nvSpPr>
          <p:cNvPr id="684" name="Google Shape;684;p129"/>
          <p:cNvSpPr txBox="1"/>
          <p:nvPr/>
        </p:nvSpPr>
        <p:spPr>
          <a:xfrm>
            <a:off x="7365120" y="3388764"/>
            <a:ext cx="1783328" cy="65659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50800" tIns="50800" rIns="50800" bIns="5080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</a:pPr>
            <a:r>
              <a:rPr lang="en-GB" sz="18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EMBED PRACTICE</a:t>
            </a:r>
            <a:endParaRPr/>
          </a:p>
        </p:txBody>
      </p:sp>
      <p:grpSp>
        <p:nvGrpSpPr>
          <p:cNvPr id="685" name="Google Shape;685;p129"/>
          <p:cNvGrpSpPr/>
          <p:nvPr/>
        </p:nvGrpSpPr>
        <p:grpSpPr>
          <a:xfrm>
            <a:off x="666473" y="988636"/>
            <a:ext cx="11193576" cy="2455478"/>
            <a:chOff x="780773" y="1423314"/>
            <a:chExt cx="9874970" cy="2166222"/>
          </a:xfrm>
        </p:grpSpPr>
        <p:pic>
          <p:nvPicPr>
            <p:cNvPr id="686" name="Google Shape;686;p129"/>
            <p:cNvPicPr preferRelativeResize="0"/>
            <p:nvPr/>
          </p:nvPicPr>
          <p:blipFill rotWithShape="1">
            <a:blip r:embed="rId3">
              <a:alphaModFix/>
            </a:blip>
            <a:srcRect r="63041" b="34453"/>
            <a:stretch/>
          </p:blipFill>
          <p:spPr>
            <a:xfrm>
              <a:off x="780773" y="1423314"/>
              <a:ext cx="3886656" cy="216287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687" name="Google Shape;687;p129"/>
            <p:cNvPicPr preferRelativeResize="0"/>
            <p:nvPr/>
          </p:nvPicPr>
          <p:blipFill rotWithShape="1">
            <a:blip r:embed="rId3">
              <a:alphaModFix/>
            </a:blip>
            <a:srcRect l="43392" b="34369"/>
            <a:stretch/>
          </p:blipFill>
          <p:spPr>
            <a:xfrm>
              <a:off x="4702598" y="1423860"/>
              <a:ext cx="5953145" cy="2165676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688" name="Google Shape;688;p129"/>
          <p:cNvSpPr txBox="1"/>
          <p:nvPr/>
        </p:nvSpPr>
        <p:spPr>
          <a:xfrm>
            <a:off x="9612584" y="3413326"/>
            <a:ext cx="1783328" cy="93358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50800" tIns="50800" rIns="50800" bIns="5080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</a:pPr>
            <a:r>
              <a:rPr lang="en-GB" sz="18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CONTEXT, NEEDS, CONSTRAINTS</a:t>
            </a:r>
            <a:endParaRPr/>
          </a:p>
        </p:txBody>
      </p:sp>
      <p:sp>
        <p:nvSpPr>
          <p:cNvPr id="689" name="Google Shape;689;p129"/>
          <p:cNvSpPr/>
          <p:nvPr/>
        </p:nvSpPr>
        <p:spPr>
          <a:xfrm>
            <a:off x="-1" y="5147593"/>
            <a:ext cx="12192001" cy="189935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spcFirstLastPara="1" wrap="square" lIns="25400" tIns="25400" rIns="25400" bIns="254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6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0" name="Google Shape;690;p129"/>
          <p:cNvSpPr/>
          <p:nvPr/>
        </p:nvSpPr>
        <p:spPr>
          <a:xfrm>
            <a:off x="11387475" y="5715707"/>
            <a:ext cx="427522" cy="120625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spcFirstLastPara="1" wrap="square" lIns="25400" tIns="25400" rIns="25400" bIns="254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6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691" name="Google Shape;691;p129"/>
          <p:cNvCxnSpPr/>
          <p:nvPr/>
        </p:nvCxnSpPr>
        <p:spPr>
          <a:xfrm rot="10800000" flipH="1">
            <a:off x="11017944" y="5337527"/>
            <a:ext cx="1" cy="1577553"/>
          </a:xfrm>
          <a:prstGeom prst="straightConnector1">
            <a:avLst/>
          </a:prstGeom>
          <a:noFill/>
          <a:ln w="25400" cap="flat" cmpd="sng">
            <a:solidFill>
              <a:srgbClr val="000000"/>
            </a:solidFill>
            <a:prstDash val="solid"/>
            <a:miter lim="400000"/>
            <a:headEnd type="none" w="sm" len="sm"/>
            <a:tailEnd type="none" w="sm" len="sm"/>
          </a:ln>
        </p:spPr>
      </p:cxnSp>
      <p:sp>
        <p:nvSpPr>
          <p:cNvPr id="692" name="Google Shape;692;p129"/>
          <p:cNvSpPr txBox="1"/>
          <p:nvPr/>
        </p:nvSpPr>
        <p:spPr>
          <a:xfrm>
            <a:off x="4539772" y="5552929"/>
            <a:ext cx="6293505" cy="3590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25400" rIns="25400" bIns="254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dirty="0">
                <a:latin typeface="Helvetica Neue"/>
                <a:ea typeface="Helvetica Neue"/>
                <a:cs typeface="Helvetica Neue"/>
                <a:sym typeface="Helvetica Neue"/>
              </a:rPr>
              <a:t>Effective PD</a:t>
            </a:r>
            <a:r>
              <a:rPr lang="en-GB" sz="2000" b="0" i="0" u="none" strike="noStrike" cap="none" dirty="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| </a:t>
            </a:r>
            <a:r>
              <a:rPr lang="en-GB" sz="2000" b="1" i="0" u="none" strike="noStrike" cap="none" dirty="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The EEF </a:t>
            </a:r>
            <a:r>
              <a:rPr lang="en-GB" sz="2000" b="1" dirty="0">
                <a:latin typeface="Helvetica Neue"/>
                <a:ea typeface="Helvetica Neue"/>
                <a:cs typeface="Helvetica Neue"/>
                <a:sym typeface="Helvetica Neue"/>
              </a:rPr>
              <a:t>Mechanisms</a:t>
            </a:r>
            <a:endParaRPr sz="2000" b="1" i="0" u="none" strike="noStrike" cap="none" dirty="0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693" name="Google Shape;693;p129" descr="A logo of a person with a yellow circle&#10;&#10;AI-generated content may be incorrect.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1332552" y="5911044"/>
            <a:ext cx="537369" cy="54669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6" name="Google Shape;2486;p245"/>
          <p:cNvSpPr/>
          <p:nvPr/>
        </p:nvSpPr>
        <p:spPr>
          <a:xfrm>
            <a:off x="0" y="1145826"/>
            <a:ext cx="12192000" cy="4002000"/>
          </a:xfrm>
          <a:prstGeom prst="rect">
            <a:avLst/>
          </a:prstGeom>
          <a:solidFill>
            <a:srgbClr val="E71B85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87" name="Google Shape;2487;p245"/>
          <p:cNvSpPr/>
          <p:nvPr/>
        </p:nvSpPr>
        <p:spPr>
          <a:xfrm>
            <a:off x="11387475" y="5715707"/>
            <a:ext cx="427500" cy="1209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spcFirstLastPara="1" wrap="square" lIns="25400" tIns="25400" rIns="25400" bIns="254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6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488" name="Google Shape;2488;p245" descr="A person in a yellow circle&#10;&#10;AI-generated content may be incorrect.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387475" y="5917947"/>
            <a:ext cx="463895" cy="447675"/>
          </a:xfrm>
          <a:prstGeom prst="rect">
            <a:avLst/>
          </a:prstGeom>
          <a:noFill/>
          <a:ln>
            <a:noFill/>
          </a:ln>
        </p:spPr>
      </p:pic>
      <p:sp>
        <p:nvSpPr>
          <p:cNvPr id="2489" name="Google Shape;2489;p245"/>
          <p:cNvSpPr txBox="1"/>
          <p:nvPr/>
        </p:nvSpPr>
        <p:spPr>
          <a:xfrm>
            <a:off x="4948275" y="2630782"/>
            <a:ext cx="4379700" cy="113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25" rIns="121900" bIns="609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4700" b="1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HOW?</a:t>
            </a:r>
            <a:endParaRPr sz="3400" b="1">
              <a:solidFill>
                <a:schemeClr val="lt1"/>
              </a:solidFill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900"/>
          </a:p>
        </p:txBody>
      </p:sp>
      <p:pic>
        <p:nvPicPr>
          <p:cNvPr id="2490" name="Google Shape;2490;p245" descr="A white outline of a person with their hands on their stomach&#10;&#10;AI-generated content may be incorrect."/>
          <p:cNvPicPr preferRelativeResize="0"/>
          <p:nvPr/>
        </p:nvPicPr>
        <p:blipFill rotWithShape="1">
          <a:blip r:embed="rId4">
            <a:alphaModFix/>
          </a:blip>
          <a:srcRect b="25261"/>
          <a:stretch/>
        </p:blipFill>
        <p:spPr>
          <a:xfrm>
            <a:off x="1062200" y="294426"/>
            <a:ext cx="3054325" cy="4891524"/>
          </a:xfrm>
          <a:prstGeom prst="rect">
            <a:avLst/>
          </a:prstGeom>
          <a:noFill/>
          <a:ln>
            <a:noFill/>
          </a:ln>
        </p:spPr>
      </p:pic>
      <p:sp>
        <p:nvSpPr>
          <p:cNvPr id="2491" name="Google Shape;2491;p245"/>
          <p:cNvSpPr/>
          <p:nvPr/>
        </p:nvSpPr>
        <p:spPr>
          <a:xfrm>
            <a:off x="0" y="5147593"/>
            <a:ext cx="12192000" cy="1899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spcFirstLastPara="1" wrap="square" lIns="25400" tIns="25400" rIns="25400" bIns="254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6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92" name="Google Shape;2492;p245"/>
          <p:cNvSpPr/>
          <p:nvPr/>
        </p:nvSpPr>
        <p:spPr>
          <a:xfrm>
            <a:off x="4948275" y="1145837"/>
            <a:ext cx="2359500" cy="577200"/>
          </a:xfrm>
          <a:prstGeom prst="rect">
            <a:avLst/>
          </a:prstGeom>
          <a:solidFill>
            <a:srgbClr val="151515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300" b="1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NEXT…</a:t>
            </a:r>
            <a:endParaRPr sz="3300" b="1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592601960"/>
      </p:ext>
    </p:extLst>
  </p:cSld>
  <p:clrMapOvr>
    <a:masterClrMapping/>
  </p:clrMapOvr>
</p:sld>
</file>

<file path=ppt/theme/theme1.xml><?xml version="1.0" encoding="utf-8"?>
<a:theme xmlns:a="http://schemas.openxmlformats.org/drawingml/2006/main" name="39_MinimalistLight">
  <a:themeElements>
    <a:clrScheme name="38_MinimalistLight">
      <a:dk1>
        <a:srgbClr val="53585F"/>
      </a:dk1>
      <a:lt1>
        <a:srgbClr val="FFFFFF"/>
      </a:lt1>
      <a:dk2>
        <a:srgbClr val="53585F"/>
      </a:dk2>
      <a:lt2>
        <a:srgbClr val="D5D5D5"/>
      </a:lt2>
      <a:accent1>
        <a:srgbClr val="9FAABA"/>
      </a:accent1>
      <a:accent2>
        <a:srgbClr val="88A7B2"/>
      </a:accent2>
      <a:accent3>
        <a:srgbClr val="94B9A3"/>
      </a:accent3>
      <a:accent4>
        <a:srgbClr val="F0BE5E"/>
      </a:accent4>
      <a:accent5>
        <a:srgbClr val="D5B7B7"/>
      </a:accent5>
      <a:accent6>
        <a:srgbClr val="B894B1"/>
      </a:accent6>
      <a:hlink>
        <a:srgbClr val="0000FF"/>
      </a:hlink>
      <a:folHlink>
        <a:srgbClr val="FF00F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38_MinimalistLight">
  <a:themeElements>
    <a:clrScheme name="38_MinimalistLight">
      <a:dk1>
        <a:srgbClr val="53585F"/>
      </a:dk1>
      <a:lt1>
        <a:srgbClr val="FFFFFF"/>
      </a:lt1>
      <a:dk2>
        <a:srgbClr val="53585F"/>
      </a:dk2>
      <a:lt2>
        <a:srgbClr val="D5D5D5"/>
      </a:lt2>
      <a:accent1>
        <a:srgbClr val="9FAABA"/>
      </a:accent1>
      <a:accent2>
        <a:srgbClr val="88A7B2"/>
      </a:accent2>
      <a:accent3>
        <a:srgbClr val="94B9A3"/>
      </a:accent3>
      <a:accent4>
        <a:srgbClr val="F0BE5E"/>
      </a:accent4>
      <a:accent5>
        <a:srgbClr val="D5B7B7"/>
      </a:accent5>
      <a:accent6>
        <a:srgbClr val="B894B1"/>
      </a:accent6>
      <a:hlink>
        <a:srgbClr val="0000FF"/>
      </a:hlink>
      <a:folHlink>
        <a:srgbClr val="FF00F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6_White">
  <a:themeElements>
    <a:clrScheme name="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2_Office Theme">
  <a:themeElements>
    <a:clrScheme name="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3_White">
  <a:themeElements>
    <a:clrScheme name="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9_White">
  <a:themeElements>
    <a:clrScheme name="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5705</TotalTime>
  <Words>2266</Words>
  <Application>Microsoft Macintosh PowerPoint</Application>
  <PresentationFormat>Widescreen</PresentationFormat>
  <Paragraphs>355</Paragraphs>
  <Slides>77</Slides>
  <Notes>76</Notes>
  <HiddenSlides>0</HiddenSlides>
  <MMClips>1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6</vt:i4>
      </vt:variant>
      <vt:variant>
        <vt:lpstr>Slide Titles</vt:lpstr>
      </vt:variant>
      <vt:variant>
        <vt:i4>77</vt:i4>
      </vt:variant>
    </vt:vector>
  </HeadingPairs>
  <TitlesOfParts>
    <vt:vector size="90" baseType="lpstr">
      <vt:lpstr>Calibri</vt:lpstr>
      <vt:lpstr>Helvetica Neue Medium</vt:lpstr>
      <vt:lpstr>Arial Black</vt:lpstr>
      <vt:lpstr>Arial</vt:lpstr>
      <vt:lpstr>Play</vt:lpstr>
      <vt:lpstr>Helvetica Neue</vt:lpstr>
      <vt:lpstr>Helvetica Neue Light</vt:lpstr>
      <vt:lpstr>39_MinimalistLight</vt:lpstr>
      <vt:lpstr>38_MinimalistLight</vt:lpstr>
      <vt:lpstr>6_White</vt:lpstr>
      <vt:lpstr>2_Office Theme</vt:lpstr>
      <vt:lpstr>3_White</vt:lpstr>
      <vt:lpstr>9_White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Tom Sherrington</cp:lastModifiedBy>
  <cp:revision>32</cp:revision>
  <dcterms:modified xsi:type="dcterms:W3CDTF">2025-11-14T14:16:43Z</dcterms:modified>
</cp:coreProperties>
</file>